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3"/>
  </p:normalViewPr>
  <p:slideViewPr>
    <p:cSldViewPr snapToGrid="0" snapToObjects="1">
      <p:cViewPr varScale="1">
        <p:scale>
          <a:sx n="90" d="100"/>
          <a:sy n="90" d="100"/>
        </p:scale>
        <p:origin x="232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569E-3B77-4D41-A6D3-275C9CDCD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B41817-0A57-9145-8D80-6F97E64CC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D7FE3-66C0-4140-A3AA-8503D0BB9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B6DE3-56A0-CA49-97CF-5DFEFCA5D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9BBE3-5010-CE45-9D37-7C7342EEC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718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DBE0F-B0FD-8E49-9BF4-4A9EB029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EB4CB-A298-9A4E-AED8-3DC5BC2AC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09AAE-25CD-0E42-B277-3CC998CC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B1F01-EA1F-EE49-9D00-9EBA375D5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D855F-597C-2B4F-ADCD-D3ADD5B18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55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71AE5D-C8B8-0640-A741-76542D3732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F1A430-1552-1D49-83A4-A50B43DC9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BA3CF-365C-4047-AED5-CD24F8FE7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E7024-9640-2140-AB64-A9A1EC30B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A3B09-F0D4-B446-97D7-DED3FEE9E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372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58ABB-E1C3-9547-BC7A-28C2D6D2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9AD21-4112-E143-B47A-E0B991C04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8C3DC-F51E-8B40-96E7-4D75B917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B5A12-39FD-7C42-BF68-62500862D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E6846-5E2B-1549-993E-6A90C7B2F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5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785D2-EAEB-BC48-9706-759D1B54B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1E28C-1E4C-2844-92A1-9FA58C4B4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C609B-7F8C-6648-B428-FEC3FB3D0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1A70B-B650-B546-924C-F8B4136B6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77450-11F8-4245-AA97-E102632A7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9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B7910-7834-6840-9323-DA9C6C3A4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0F927-C3F1-094B-9444-62FE2702A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7D821-DB99-4542-BD2D-C4BE10D0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70415-75AF-9245-8FDB-00CE1071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A2573-D70E-FD4C-AE23-D2884AF5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BA7AC-0E8F-7D47-996B-B7E7BC27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7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72E1-F4F5-A845-967B-555F86F19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8FFFE-EEBB-D64F-A1E3-940E582F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5951D-29A4-8342-966C-69387B799C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4952C8-1F0B-0941-B7A4-F0B8FA487B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69CA2C-4047-B04D-8437-253926984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1AA919-72D8-B149-B2BE-710404362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E7EA97-F176-304D-812E-5E2BF0F89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1991C-51BC-BE4A-BA79-D05C4C15E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9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4A0C-0BAF-B64C-81FC-9AA7DFB31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01DD6-EFD7-A84F-B42B-81F36F50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4870A-140F-F546-A456-62DB6DEA6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3419AE-6E4B-C94B-BA41-C261D4915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00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6F6B12-182D-0249-9F30-5A0D4F2E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28EEE8-641D-8A4F-854F-04AC9029F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844B1-9913-8C45-8124-861DAAD0A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21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638B-A84B-054B-9731-09E06E9E7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D2B4E-3D87-464C-9056-1ACBB141F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12173D-5D47-1443-B394-B41508B02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31830C-01E8-4D41-AD7E-7096CBE62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9CB6A7-90D9-8E40-AD35-23734B6F1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8481D-86C8-5A42-B108-7980B1226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3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3CFB3-F49D-D14A-9B6A-28B10ACF4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A9FA37-7A09-2B4D-B78F-DCACB3B85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A1DB83-7A9A-8F43-BFAE-D88CB448D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E4059-9BE9-9F45-90C5-42DF32E6D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E3A2A-E285-FC4C-88C3-620F0BB3C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EA3C3-D9EB-0341-AF7B-C63C4C30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B99181-35BF-F94C-AE8B-157572A24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98E63-71A6-2C43-9E8E-8A280F4DB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3192A-D09B-DE47-BA5B-EFE711DDF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E5475-B6D9-284A-B845-70C07A065D6A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FBD45-3829-7944-B079-9C12C922A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5258A-68FC-704F-81A4-08F79FDD7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FEE6A-D424-F541-B319-27B04C65B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05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19E4039-2715-EF47-AF53-553A3E208969}"/>
              </a:ext>
            </a:extLst>
          </p:cNvPr>
          <p:cNvGrpSpPr/>
          <p:nvPr/>
        </p:nvGrpSpPr>
        <p:grpSpPr>
          <a:xfrm>
            <a:off x="2471737" y="1048405"/>
            <a:ext cx="4510599" cy="2937808"/>
            <a:chOff x="2486024" y="1134130"/>
            <a:chExt cx="4510599" cy="29378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2ED3DA4-8C84-FB4B-B909-DAADACC780F5}"/>
                </a:ext>
              </a:extLst>
            </p:cNvPr>
            <p:cNvSpPr/>
            <p:nvPr/>
          </p:nvSpPr>
          <p:spPr>
            <a:xfrm>
              <a:off x="2486024" y="1657350"/>
              <a:ext cx="1457325" cy="1514475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CBCDC3DF-A3EF-A74F-AF13-0E50D7858065}"/>
                </a:ext>
              </a:extLst>
            </p:cNvPr>
            <p:cNvCxnSpPr/>
            <p:nvPr/>
          </p:nvCxnSpPr>
          <p:spPr>
            <a:xfrm>
              <a:off x="3943349" y="3157536"/>
              <a:ext cx="1571625" cy="67151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522FD142-8039-C64C-A58F-446B2136ADE0}"/>
                </a:ext>
              </a:extLst>
            </p:cNvPr>
            <p:cNvSpPr/>
            <p:nvPr/>
          </p:nvSpPr>
          <p:spPr>
            <a:xfrm rot="16200000">
              <a:off x="5493544" y="3636169"/>
              <a:ext cx="457200" cy="414338"/>
            </a:xfrm>
            <a:prstGeom prst="trapezoid">
              <a:avLst/>
            </a:prstGeom>
            <a:solidFill>
              <a:srgbClr val="92D05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D8E57EA-FC8D-374D-BDF4-9E10119828F8}"/>
                </a:ext>
              </a:extLst>
            </p:cNvPr>
            <p:cNvCxnSpPr>
              <a:cxnSpLocks/>
            </p:cNvCxnSpPr>
            <p:nvPr/>
          </p:nvCxnSpPr>
          <p:spPr>
            <a:xfrm>
              <a:off x="5929313" y="3843337"/>
              <a:ext cx="101441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E99737-1FB7-B047-BFAE-DD7A1B72636C}"/>
                </a:ext>
              </a:extLst>
            </p:cNvPr>
            <p:cNvSpPr txBox="1"/>
            <p:nvPr/>
          </p:nvSpPr>
          <p:spPr>
            <a:xfrm>
              <a:off x="3030982" y="113413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B0F2A0-2508-F64C-A999-65CC1A63CBF6}"/>
                </a:ext>
              </a:extLst>
            </p:cNvPr>
            <p:cNvSpPr txBox="1"/>
            <p:nvPr/>
          </p:nvSpPr>
          <p:spPr>
            <a:xfrm>
              <a:off x="6629215" y="3328927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128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Lignell</dc:creator>
  <cp:lastModifiedBy>David Lignell</cp:lastModifiedBy>
  <cp:revision>1</cp:revision>
  <dcterms:created xsi:type="dcterms:W3CDTF">2021-11-28T02:13:50Z</dcterms:created>
  <dcterms:modified xsi:type="dcterms:W3CDTF">2021-11-28T03:57:25Z</dcterms:modified>
</cp:coreProperties>
</file>