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57" r:id="rId6"/>
    <p:sldId id="260" r:id="rId7"/>
    <p:sldId id="258" r:id="rId8"/>
    <p:sldId id="259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102" d="100"/>
          <a:sy n="102" d="100"/>
        </p:scale>
        <p:origin x="192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0C440-8FE3-3846-AB51-16DF53C37F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F11899-BF37-5E4F-800B-6504349AA9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A118AD-573F-1248-8F40-C0EFB3E37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7AAA26-526B-4F4D-9060-09275AC83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C4DBCC-81CE-2D43-8CD1-1EB2503F9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370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CC29B-5FFE-AD4B-9D0E-E4ECFF8E9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BEBEDA-C694-524B-90DF-F142BAA95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8ACB-17DA-CD45-9F45-1325C645C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9D4D3-B200-F549-9434-AA9ACD80D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87225B-4F43-6449-BFAA-9F5F951D2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66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24EDA3-1616-664B-B4DE-A6ACFA0D3B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7C65AD-20A6-A443-82ED-9A5F6C6FB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689136-F120-6645-8934-C3D463BA8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D5DE63-D9BB-B04A-A207-BAFFE03FC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5C1080-A13C-4D45-95DD-E751BCCDF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457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5C3F0-4916-964B-8BE2-F2EC4B0B9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CFB6E-7958-BC46-8467-6CA3B1114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32544E-2055-DB45-A275-54802ED96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66E6E2-3B8E-2D48-8E54-A1AB3F149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6751C-DCCB-A24A-8A65-71D72A879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854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E51595-0776-A944-8ACC-72C257E22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1A6A44-4865-794F-BF67-2346BC5D3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5B0F41-9279-AE4B-AFB0-963DA309B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40560-18C6-F746-B78A-0998EE4B1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C7A7DB-FF40-FF43-BAA7-7C1D7A42B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801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C5090-1AD9-AB4C-B9A6-77C77C14E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1A817-6AF8-8D4A-ACE8-E387A208F5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723E48-DD26-7C45-A6EE-EC324EABC1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B6D010-4D0F-2A49-A6B8-AEAEE6991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D5C37-7D10-6F41-BB59-9949BD7B8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EC2133-04C9-464F-9290-E15FE33B8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181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54E1D5-3DB4-0F4F-96AD-D9E12BC4A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280E72-9F37-6044-82FB-E28C3C8682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6CCFA9-FC5B-7C42-8CDC-7D2B7AA196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EB0A50-7C6D-9245-969F-A41B891A2B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590CAD-C592-8845-A05E-BC4E0F4A4A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A83535-1503-E947-8AEA-52E54116F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FCB6A5-7858-E544-A8E3-23A58DF8D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273825-D116-9D4C-AAC5-6EE773BFA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94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604F7-C12A-0340-89D4-12A1E227B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988348-D865-1544-B447-3820F0377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5042B6-D6BA-504A-B22D-B1C7517B7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372A6A-E9B8-174E-9B49-24896646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8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EE3CAE7-ADD5-B744-9E7E-CBFAE1706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79FEFF-F28C-4843-B427-91FC95C63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8A2998-E1C9-1D46-BEBE-08759E089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51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9EB14-BD86-1F40-8EE1-B10248B6B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EF0B3A-B217-3443-8B94-DB2346F96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851E5-3279-1F47-88EC-57A669020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39FF04-ABE7-2B47-A541-378562B15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CA352-344F-2544-BD71-6FDF72727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996F02-AC2F-E044-AFB0-947A3D53F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64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20AE6-7DFA-4E43-A0A2-D9AA925B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F53D89-E251-2C48-9A5E-C3874BA6DC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04E63-39C3-274D-95A9-996B7DE68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AD9F7D-BA7A-444B-8DCC-17354AC0A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B2CE78-FECC-B24D-AAB4-7EC8A2D3E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0387F-55E7-4645-87B8-974F28B48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35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86613C-9491-1343-B57F-B3CA6E9EF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40B877-F2F2-3F4E-895C-16842B205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A1E9E-45D1-6E41-9BE6-308772C8D2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E8497-9195-3744-90B6-B30756F1A101}" type="datetimeFigureOut">
              <a:rPr lang="en-US" smtClean="0"/>
              <a:t>5/11/23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D3409-9F42-214A-8EB1-2BBA875BE3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6BCE7-447D-C149-8925-CAF3DC75F9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BC093-7032-5E45-B184-31C28BC49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89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:a16="http://schemas.microsoft.com/office/drawing/2014/main" id="{463C8EF8-127F-7442-8D20-C2DD52EF3848}"/>
              </a:ext>
            </a:extLst>
          </p:cNvPr>
          <p:cNvGrpSpPr/>
          <p:nvPr/>
        </p:nvGrpSpPr>
        <p:grpSpPr>
          <a:xfrm>
            <a:off x="1733498" y="-485382"/>
            <a:ext cx="7117184" cy="5654980"/>
            <a:chOff x="1733498" y="-485382"/>
            <a:chExt cx="7117184" cy="565498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56C410B-0C31-F04E-A604-8E2BDCA07DBA}"/>
                </a:ext>
              </a:extLst>
            </p:cNvPr>
            <p:cNvSpPr/>
            <p:nvPr/>
          </p:nvSpPr>
          <p:spPr>
            <a:xfrm>
              <a:off x="2206370" y="2289392"/>
              <a:ext cx="6175332" cy="2279216"/>
            </a:xfrm>
            <a:custGeom>
              <a:avLst/>
              <a:gdLst>
                <a:gd name="connsiteX0" fmla="*/ 3087666 w 6175332"/>
                <a:gd name="connsiteY0" fmla="*/ 0 h 2279216"/>
                <a:gd name="connsiteX1" fmla="*/ 6175332 w 6175332"/>
                <a:gd name="connsiteY1" fmla="*/ 1139608 h 2279216"/>
                <a:gd name="connsiteX2" fmla="*/ 3087666 w 6175332"/>
                <a:gd name="connsiteY2" fmla="*/ 2279216 h 2279216"/>
                <a:gd name="connsiteX3" fmla="*/ 0 w 6175332"/>
                <a:gd name="connsiteY3" fmla="*/ 1139608 h 2279216"/>
                <a:gd name="connsiteX4" fmla="*/ 3087666 w 6175332"/>
                <a:gd name="connsiteY4" fmla="*/ 0 h 227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5332" h="2279216">
                  <a:moveTo>
                    <a:pt x="3087666" y="0"/>
                  </a:moveTo>
                  <a:cubicBezTo>
                    <a:pt x="4792937" y="0"/>
                    <a:pt x="6175332" y="510220"/>
                    <a:pt x="6175332" y="1139608"/>
                  </a:cubicBezTo>
                  <a:cubicBezTo>
                    <a:pt x="6175332" y="1768996"/>
                    <a:pt x="4792937" y="2279216"/>
                    <a:pt x="3087666" y="2279216"/>
                  </a:cubicBezTo>
                  <a:cubicBezTo>
                    <a:pt x="1382395" y="2279216"/>
                    <a:pt x="0" y="1768996"/>
                    <a:pt x="0" y="1139608"/>
                  </a:cubicBezTo>
                  <a:cubicBezTo>
                    <a:pt x="0" y="510220"/>
                    <a:pt x="1382395" y="0"/>
                    <a:pt x="3087666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1E187B7-ED3F-1645-9C58-B61E3A8CB95B}"/>
                </a:ext>
              </a:extLst>
            </p:cNvPr>
            <p:cNvSpPr/>
            <p:nvPr/>
          </p:nvSpPr>
          <p:spPr>
            <a:xfrm>
              <a:off x="2206370" y="341334"/>
              <a:ext cx="6175332" cy="3087666"/>
            </a:xfrm>
            <a:custGeom>
              <a:avLst/>
              <a:gdLst>
                <a:gd name="connsiteX0" fmla="*/ 3087666 w 6175332"/>
                <a:gd name="connsiteY0" fmla="*/ 0 h 3087666"/>
                <a:gd name="connsiteX1" fmla="*/ 6175332 w 6175332"/>
                <a:gd name="connsiteY1" fmla="*/ 3087666 h 3087666"/>
                <a:gd name="connsiteX2" fmla="*/ 3087666 w 6175332"/>
                <a:gd name="connsiteY2" fmla="*/ 1948058 h 3087666"/>
                <a:gd name="connsiteX3" fmla="*/ 0 w 6175332"/>
                <a:gd name="connsiteY3" fmla="*/ 3087666 h 3087666"/>
                <a:gd name="connsiteX4" fmla="*/ 3087666 w 6175332"/>
                <a:gd name="connsiteY4" fmla="*/ 0 h 308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5332" h="3087666">
                  <a:moveTo>
                    <a:pt x="3087666" y="0"/>
                  </a:moveTo>
                  <a:cubicBezTo>
                    <a:pt x="4792937" y="0"/>
                    <a:pt x="6175332" y="1382395"/>
                    <a:pt x="6175332" y="3087666"/>
                  </a:cubicBezTo>
                  <a:cubicBezTo>
                    <a:pt x="6175332" y="2458278"/>
                    <a:pt x="4792937" y="1948058"/>
                    <a:pt x="3087666" y="1948058"/>
                  </a:cubicBezTo>
                  <a:cubicBezTo>
                    <a:pt x="1382395" y="1948058"/>
                    <a:pt x="0" y="2458278"/>
                    <a:pt x="0" y="3087666"/>
                  </a:cubicBezTo>
                  <a:cubicBezTo>
                    <a:pt x="0" y="1382395"/>
                    <a:pt x="1382395" y="0"/>
                    <a:pt x="3087666" y="0"/>
                  </a:cubicBezTo>
                  <a:close/>
                </a:path>
              </a:pathLst>
            </a:custGeom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01D6F53-249F-7C4F-8B61-BB314E5782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63992" y="2352996"/>
              <a:ext cx="6986690" cy="221561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4BF0858-6909-DF4B-BE0F-1F1F97C26A98}"/>
                </a:ext>
              </a:extLst>
            </p:cNvPr>
            <p:cNvCxnSpPr>
              <a:cxnSpLocks/>
            </p:cNvCxnSpPr>
            <p:nvPr/>
          </p:nvCxnSpPr>
          <p:spPr>
            <a:xfrm>
              <a:off x="4580128" y="1688402"/>
              <a:ext cx="722258" cy="174702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Sun 20">
              <a:extLst>
                <a:ext uri="{FF2B5EF4-FFF2-40B4-BE49-F238E27FC236}">
                  <a16:creationId xmlns:a16="http://schemas.microsoft.com/office/drawing/2014/main" id="{21E558BC-E32D-7D45-BEF4-B27BDDBE57F2}"/>
                </a:ext>
              </a:extLst>
            </p:cNvPr>
            <p:cNvSpPr/>
            <p:nvPr/>
          </p:nvSpPr>
          <p:spPr>
            <a:xfrm>
              <a:off x="4141717" y="1239980"/>
              <a:ext cx="876822" cy="876822"/>
            </a:xfrm>
            <a:prstGeom prst="su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2CDE6AF-19BD-EF4D-94EA-B0712DF48E22}"/>
                </a:ext>
              </a:extLst>
            </p:cNvPr>
            <p:cNvCxnSpPr>
              <a:cxnSpLocks/>
            </p:cNvCxnSpPr>
            <p:nvPr/>
          </p:nvCxnSpPr>
          <p:spPr>
            <a:xfrm>
              <a:off x="1863992" y="2368200"/>
              <a:ext cx="6674583" cy="2116637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1B548D1-0FB8-6B45-B146-1F9FA80350B5}"/>
                </a:ext>
              </a:extLst>
            </p:cNvPr>
            <p:cNvSpPr/>
            <p:nvPr/>
          </p:nvSpPr>
          <p:spPr>
            <a:xfrm>
              <a:off x="3458710" y="2541627"/>
              <a:ext cx="4118376" cy="1705824"/>
            </a:xfrm>
            <a:custGeom>
              <a:avLst/>
              <a:gdLst>
                <a:gd name="connsiteX0" fmla="*/ 0 w 4118376"/>
                <a:gd name="connsiteY0" fmla="*/ 358986 h 1705824"/>
                <a:gd name="connsiteX1" fmla="*/ 400594 w 4118376"/>
                <a:gd name="connsiteY1" fmla="*/ 184815 h 1705824"/>
                <a:gd name="connsiteX2" fmla="*/ 1175657 w 4118376"/>
                <a:gd name="connsiteY2" fmla="*/ 45478 h 1705824"/>
                <a:gd name="connsiteX3" fmla="*/ 1907177 w 4118376"/>
                <a:gd name="connsiteY3" fmla="*/ 1935 h 1705824"/>
                <a:gd name="connsiteX4" fmla="*/ 2812869 w 4118376"/>
                <a:gd name="connsiteY4" fmla="*/ 97729 h 1705824"/>
                <a:gd name="connsiteX5" fmla="*/ 3500846 w 4118376"/>
                <a:gd name="connsiteY5" fmla="*/ 280609 h 1705824"/>
                <a:gd name="connsiteX6" fmla="*/ 3988526 w 4118376"/>
                <a:gd name="connsiteY6" fmla="*/ 559284 h 1705824"/>
                <a:gd name="connsiteX7" fmla="*/ 4101737 w 4118376"/>
                <a:gd name="connsiteY7" fmla="*/ 959878 h 1705824"/>
                <a:gd name="connsiteX8" fmla="*/ 3701143 w 4118376"/>
                <a:gd name="connsiteY8" fmla="*/ 1343055 h 1705824"/>
                <a:gd name="connsiteX9" fmla="*/ 2516777 w 4118376"/>
                <a:gd name="connsiteY9" fmla="*/ 1673981 h 1705824"/>
                <a:gd name="connsiteX10" fmla="*/ 1480457 w 4118376"/>
                <a:gd name="connsiteY10" fmla="*/ 1673981 h 1705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118376" h="1705824">
                  <a:moveTo>
                    <a:pt x="0" y="358986"/>
                  </a:moveTo>
                  <a:cubicBezTo>
                    <a:pt x="102325" y="298026"/>
                    <a:pt x="204651" y="237066"/>
                    <a:pt x="400594" y="184815"/>
                  </a:cubicBezTo>
                  <a:cubicBezTo>
                    <a:pt x="596537" y="132564"/>
                    <a:pt x="924560" y="75958"/>
                    <a:pt x="1175657" y="45478"/>
                  </a:cubicBezTo>
                  <a:cubicBezTo>
                    <a:pt x="1426754" y="14998"/>
                    <a:pt x="1634308" y="-6774"/>
                    <a:pt x="1907177" y="1935"/>
                  </a:cubicBezTo>
                  <a:cubicBezTo>
                    <a:pt x="2180046" y="10643"/>
                    <a:pt x="2547258" y="51283"/>
                    <a:pt x="2812869" y="97729"/>
                  </a:cubicBezTo>
                  <a:cubicBezTo>
                    <a:pt x="3078480" y="144175"/>
                    <a:pt x="3304903" y="203683"/>
                    <a:pt x="3500846" y="280609"/>
                  </a:cubicBezTo>
                  <a:cubicBezTo>
                    <a:pt x="3696789" y="357535"/>
                    <a:pt x="3888378" y="446073"/>
                    <a:pt x="3988526" y="559284"/>
                  </a:cubicBezTo>
                  <a:cubicBezTo>
                    <a:pt x="4088675" y="672496"/>
                    <a:pt x="4149634" y="829250"/>
                    <a:pt x="4101737" y="959878"/>
                  </a:cubicBezTo>
                  <a:cubicBezTo>
                    <a:pt x="4053840" y="1090507"/>
                    <a:pt x="3965303" y="1224038"/>
                    <a:pt x="3701143" y="1343055"/>
                  </a:cubicBezTo>
                  <a:cubicBezTo>
                    <a:pt x="3436983" y="1462072"/>
                    <a:pt x="2886891" y="1618827"/>
                    <a:pt x="2516777" y="1673981"/>
                  </a:cubicBezTo>
                  <a:cubicBezTo>
                    <a:pt x="2146663" y="1729135"/>
                    <a:pt x="1813560" y="1701558"/>
                    <a:pt x="1480457" y="1673981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stealth" w="lg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5A33FDBE-AF9A-1B47-B6AC-A635EF7674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79302" y="3435425"/>
              <a:ext cx="523084" cy="112822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0F6BB9D-412A-4040-BA72-4815762575BF}"/>
                </a:ext>
              </a:extLst>
            </p:cNvPr>
            <p:cNvSpPr/>
            <p:nvPr/>
          </p:nvSpPr>
          <p:spPr>
            <a:xfrm>
              <a:off x="4771616" y="2656114"/>
              <a:ext cx="166144" cy="1532709"/>
            </a:xfrm>
            <a:custGeom>
              <a:avLst/>
              <a:gdLst>
                <a:gd name="connsiteX0" fmla="*/ 157435 w 166144"/>
                <a:gd name="connsiteY0" fmla="*/ 1532709 h 1532709"/>
                <a:gd name="connsiteX1" fmla="*/ 79058 w 166144"/>
                <a:gd name="connsiteY1" fmla="*/ 1349829 h 1532709"/>
                <a:gd name="connsiteX2" fmla="*/ 26807 w 166144"/>
                <a:gd name="connsiteY2" fmla="*/ 1071155 h 1532709"/>
                <a:gd name="connsiteX3" fmla="*/ 681 w 166144"/>
                <a:gd name="connsiteY3" fmla="*/ 731520 h 1532709"/>
                <a:gd name="connsiteX4" fmla="*/ 52933 w 166144"/>
                <a:gd name="connsiteY4" fmla="*/ 226423 h 1532709"/>
                <a:gd name="connsiteX5" fmla="*/ 166144 w 166144"/>
                <a:gd name="connsiteY5" fmla="*/ 0 h 153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6144" h="1532709">
                  <a:moveTo>
                    <a:pt x="157435" y="1532709"/>
                  </a:moveTo>
                  <a:cubicBezTo>
                    <a:pt x="129132" y="1479732"/>
                    <a:pt x="100829" y="1426755"/>
                    <a:pt x="79058" y="1349829"/>
                  </a:cubicBezTo>
                  <a:cubicBezTo>
                    <a:pt x="57287" y="1272903"/>
                    <a:pt x="39870" y="1174206"/>
                    <a:pt x="26807" y="1071155"/>
                  </a:cubicBezTo>
                  <a:cubicBezTo>
                    <a:pt x="13744" y="968104"/>
                    <a:pt x="-3673" y="872309"/>
                    <a:pt x="681" y="731520"/>
                  </a:cubicBezTo>
                  <a:cubicBezTo>
                    <a:pt x="5035" y="590731"/>
                    <a:pt x="25356" y="348343"/>
                    <a:pt x="52933" y="226423"/>
                  </a:cubicBezTo>
                  <a:cubicBezTo>
                    <a:pt x="80510" y="104503"/>
                    <a:pt x="123327" y="52251"/>
                    <a:pt x="166144" y="0"/>
                  </a:cubicBezTo>
                </a:path>
              </a:pathLst>
            </a:custGeom>
            <a:noFill/>
            <a:ln>
              <a:solidFill>
                <a:schemeClr val="tx1"/>
              </a:solidFill>
              <a:tailEnd type="stealt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2F16A7C-54BA-7A43-8A4C-180F68DB1237}"/>
                </a:ext>
              </a:extLst>
            </p:cNvPr>
            <p:cNvSpPr txBox="1"/>
            <p:nvPr/>
          </p:nvSpPr>
          <p:spPr>
            <a:xfrm>
              <a:off x="4471717" y="3746731"/>
              <a:ext cx="43794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dirty="0"/>
                <a:t>γ</a:t>
              </a:r>
              <a:r>
                <a:rPr lang="en-US" sz="2800" baseline="-25000" dirty="0"/>
                <a:t>s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0D861A4-39C9-4040-93D6-9268C7445261}"/>
                </a:ext>
              </a:extLst>
            </p:cNvPr>
            <p:cNvSpPr txBox="1"/>
            <p:nvPr/>
          </p:nvSpPr>
          <p:spPr>
            <a:xfrm>
              <a:off x="7588109" y="3283738"/>
              <a:ext cx="48122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dirty="0"/>
                <a:t>α</a:t>
              </a:r>
              <a:r>
                <a:rPr lang="en-US" sz="2800" baseline="-25000" dirty="0"/>
                <a:t>s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F8AB2F9-30F3-C341-BA2C-881FFB9809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94036" y="-484123"/>
              <a:ext cx="8350" cy="565372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2D155F4-3A1A-4A46-BB32-8DD8DAAA1192}"/>
                </a:ext>
              </a:extLst>
            </p:cNvPr>
            <p:cNvSpPr txBox="1"/>
            <p:nvPr/>
          </p:nvSpPr>
          <p:spPr>
            <a:xfrm>
              <a:off x="1733498" y="1750968"/>
              <a:ext cx="41710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N</a:t>
              </a:r>
              <a:endParaRPr lang="en-US" sz="2800" baseline="-25000" dirty="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5C18F20B-9E32-894C-8544-E5234A3F19E0}"/>
                </a:ext>
              </a:extLst>
            </p:cNvPr>
            <p:cNvSpPr txBox="1"/>
            <p:nvPr/>
          </p:nvSpPr>
          <p:spPr>
            <a:xfrm>
              <a:off x="8369619" y="3961617"/>
              <a:ext cx="3497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S</a:t>
              </a:r>
              <a:endParaRPr lang="en-US" sz="2800" baseline="-250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5048210-0891-174F-A174-18CB2C230970}"/>
                </a:ext>
              </a:extLst>
            </p:cNvPr>
            <p:cNvSpPr txBox="1"/>
            <p:nvPr/>
          </p:nvSpPr>
          <p:spPr>
            <a:xfrm>
              <a:off x="8479334" y="1746004"/>
              <a:ext cx="3593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E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A3E84A62-9699-7F4F-8DFF-D24A78F5014E}"/>
                </a:ext>
              </a:extLst>
            </p:cNvPr>
            <p:cNvSpPr txBox="1"/>
            <p:nvPr/>
          </p:nvSpPr>
          <p:spPr>
            <a:xfrm>
              <a:off x="1742819" y="3954693"/>
              <a:ext cx="5036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W</a:t>
              </a:r>
              <a:endParaRPr lang="en-US" sz="2800" baseline="-25000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9AB3D7C-ACE8-3A4D-8608-3FAD06D4EEDA}"/>
                </a:ext>
              </a:extLst>
            </p:cNvPr>
            <p:cNvSpPr txBox="1"/>
            <p:nvPr/>
          </p:nvSpPr>
          <p:spPr>
            <a:xfrm>
              <a:off x="5398186" y="-485382"/>
              <a:ext cx="110575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Zenith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69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4C0210-8330-8E4F-8DC0-1C56457E0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212" y="900656"/>
            <a:ext cx="8158168" cy="5356095"/>
          </a:xfrm>
          <a:prstGeom prst="rect">
            <a:avLst/>
          </a:prstGeom>
          <a:scene3d>
            <a:camera prst="orthographicFront">
              <a:rot lat="0" lon="0" rev="21570000"/>
            </a:camera>
            <a:lightRig rig="threePt" dir="t"/>
          </a:scene3d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C39ED0-F40D-3E45-AC26-47406C8314A5}"/>
              </a:ext>
            </a:extLst>
          </p:cNvPr>
          <p:cNvCxnSpPr/>
          <p:nvPr/>
        </p:nvCxnSpPr>
        <p:spPr>
          <a:xfrm>
            <a:off x="2079255" y="1339850"/>
            <a:ext cx="7858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617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, map&#10;&#10;Description automatically generated">
            <a:extLst>
              <a:ext uri="{FF2B5EF4-FFF2-40B4-BE49-F238E27FC236}">
                <a16:creationId xmlns:a16="http://schemas.microsoft.com/office/drawing/2014/main" id="{D803DD01-D6BB-1B4A-B1B4-DC97FC8E8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6349" y="1287462"/>
            <a:ext cx="7099300" cy="2882900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C39ED0-F40D-3E45-AC26-47406C8314A5}"/>
              </a:ext>
            </a:extLst>
          </p:cNvPr>
          <p:cNvCxnSpPr/>
          <p:nvPr/>
        </p:nvCxnSpPr>
        <p:spPr>
          <a:xfrm>
            <a:off x="2166937" y="4997450"/>
            <a:ext cx="7858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3661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13E9FA5-0394-4E3E-ADE0-22B252C8CAA3}"/>
              </a:ext>
            </a:extLst>
          </p:cNvPr>
          <p:cNvGrpSpPr/>
          <p:nvPr/>
        </p:nvGrpSpPr>
        <p:grpSpPr>
          <a:xfrm>
            <a:off x="-152699" y="-95816"/>
            <a:ext cx="6986690" cy="5653721"/>
            <a:chOff x="135400" y="-233602"/>
            <a:chExt cx="6986690" cy="5653721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56C410B-0C31-F04E-A604-8E2BDCA07DBA}"/>
                </a:ext>
              </a:extLst>
            </p:cNvPr>
            <p:cNvSpPr/>
            <p:nvPr/>
          </p:nvSpPr>
          <p:spPr>
            <a:xfrm flipH="1">
              <a:off x="604380" y="2539913"/>
              <a:ext cx="6175332" cy="2279216"/>
            </a:xfrm>
            <a:custGeom>
              <a:avLst/>
              <a:gdLst>
                <a:gd name="connsiteX0" fmla="*/ 3087666 w 6175332"/>
                <a:gd name="connsiteY0" fmla="*/ 0 h 2279216"/>
                <a:gd name="connsiteX1" fmla="*/ 6175332 w 6175332"/>
                <a:gd name="connsiteY1" fmla="*/ 1139608 h 2279216"/>
                <a:gd name="connsiteX2" fmla="*/ 3087666 w 6175332"/>
                <a:gd name="connsiteY2" fmla="*/ 2279216 h 2279216"/>
                <a:gd name="connsiteX3" fmla="*/ 0 w 6175332"/>
                <a:gd name="connsiteY3" fmla="*/ 1139608 h 2279216"/>
                <a:gd name="connsiteX4" fmla="*/ 3087666 w 6175332"/>
                <a:gd name="connsiteY4" fmla="*/ 0 h 227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5332" h="2279216">
                  <a:moveTo>
                    <a:pt x="3087666" y="0"/>
                  </a:moveTo>
                  <a:cubicBezTo>
                    <a:pt x="4792937" y="0"/>
                    <a:pt x="6175332" y="510220"/>
                    <a:pt x="6175332" y="1139608"/>
                  </a:cubicBezTo>
                  <a:cubicBezTo>
                    <a:pt x="6175332" y="1768996"/>
                    <a:pt x="4792937" y="2279216"/>
                    <a:pt x="3087666" y="2279216"/>
                  </a:cubicBezTo>
                  <a:cubicBezTo>
                    <a:pt x="1382395" y="2279216"/>
                    <a:pt x="0" y="1768996"/>
                    <a:pt x="0" y="1139608"/>
                  </a:cubicBezTo>
                  <a:cubicBezTo>
                    <a:pt x="0" y="510220"/>
                    <a:pt x="1382395" y="0"/>
                    <a:pt x="3087666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F1E187B7-ED3F-1645-9C58-B61E3A8CB95B}"/>
                </a:ext>
              </a:extLst>
            </p:cNvPr>
            <p:cNvSpPr/>
            <p:nvPr/>
          </p:nvSpPr>
          <p:spPr>
            <a:xfrm flipH="1">
              <a:off x="604380" y="591855"/>
              <a:ext cx="6175332" cy="3087666"/>
            </a:xfrm>
            <a:custGeom>
              <a:avLst/>
              <a:gdLst>
                <a:gd name="connsiteX0" fmla="*/ 3087666 w 6175332"/>
                <a:gd name="connsiteY0" fmla="*/ 0 h 3087666"/>
                <a:gd name="connsiteX1" fmla="*/ 6175332 w 6175332"/>
                <a:gd name="connsiteY1" fmla="*/ 3087666 h 3087666"/>
                <a:gd name="connsiteX2" fmla="*/ 3087666 w 6175332"/>
                <a:gd name="connsiteY2" fmla="*/ 1948058 h 3087666"/>
                <a:gd name="connsiteX3" fmla="*/ 0 w 6175332"/>
                <a:gd name="connsiteY3" fmla="*/ 3087666 h 3087666"/>
                <a:gd name="connsiteX4" fmla="*/ 3087666 w 6175332"/>
                <a:gd name="connsiteY4" fmla="*/ 0 h 308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75332" h="3087666">
                  <a:moveTo>
                    <a:pt x="3087666" y="0"/>
                  </a:moveTo>
                  <a:cubicBezTo>
                    <a:pt x="4792937" y="0"/>
                    <a:pt x="6175332" y="1382395"/>
                    <a:pt x="6175332" y="3087666"/>
                  </a:cubicBezTo>
                  <a:cubicBezTo>
                    <a:pt x="6175332" y="2458278"/>
                    <a:pt x="4792937" y="1948058"/>
                    <a:pt x="3087666" y="1948058"/>
                  </a:cubicBezTo>
                  <a:cubicBezTo>
                    <a:pt x="1382395" y="1948058"/>
                    <a:pt x="0" y="2458278"/>
                    <a:pt x="0" y="3087666"/>
                  </a:cubicBezTo>
                  <a:cubicBezTo>
                    <a:pt x="0" y="1382395"/>
                    <a:pt x="1382395" y="0"/>
                    <a:pt x="3087666" y="0"/>
                  </a:cubicBezTo>
                  <a:close/>
                </a:path>
              </a:pathLst>
            </a:custGeom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01D6F53-249F-7C4F-8B61-BB314E5782E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35400" y="2603517"/>
              <a:ext cx="6986690" cy="2215613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4BF0858-6909-DF4B-BE0F-1F1F97C26A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83696" y="1938923"/>
              <a:ext cx="722258" cy="1747023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Sun 20">
              <a:extLst>
                <a:ext uri="{FF2B5EF4-FFF2-40B4-BE49-F238E27FC236}">
                  <a16:creationId xmlns:a16="http://schemas.microsoft.com/office/drawing/2014/main" id="{21E558BC-E32D-7D45-BEF4-B27BDDBE57F2}"/>
                </a:ext>
              </a:extLst>
            </p:cNvPr>
            <p:cNvSpPr/>
            <p:nvPr/>
          </p:nvSpPr>
          <p:spPr>
            <a:xfrm flipH="1">
              <a:off x="4165950" y="1073621"/>
              <a:ext cx="876822" cy="876822"/>
            </a:xfrm>
            <a:prstGeom prst="su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2CDE6AF-19BD-EF4D-94EA-B0712DF48E2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507" y="2618721"/>
              <a:ext cx="6674583" cy="2116637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DF8AB2F9-30F3-C341-BA2C-881FFB9809B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83696" y="-233602"/>
              <a:ext cx="8350" cy="565372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Arc 3">
              <a:extLst>
                <a:ext uri="{FF2B5EF4-FFF2-40B4-BE49-F238E27FC236}">
                  <a16:creationId xmlns:a16="http://schemas.microsoft.com/office/drawing/2014/main" id="{E8D2FE45-7583-7BCA-A5DC-FB7FC2957BBF}"/>
                </a:ext>
              </a:extLst>
            </p:cNvPr>
            <p:cNvSpPr/>
            <p:nvPr/>
          </p:nvSpPr>
          <p:spPr>
            <a:xfrm rot="4445073" flipH="1">
              <a:off x="3181700" y="2320306"/>
              <a:ext cx="1375126" cy="561127"/>
            </a:xfrm>
            <a:prstGeom prst="arc">
              <a:avLst>
                <a:gd name="adj1" fmla="val 16200000"/>
                <a:gd name="adj2" fmla="val 21560818"/>
              </a:avLst>
            </a:prstGeom>
            <a:ln w="12700">
              <a:solidFill>
                <a:schemeClr val="tx1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2F16A7C-54BA-7A43-8A4C-180F68DB1237}"/>
                </a:ext>
              </a:extLst>
            </p:cNvPr>
            <p:cNvSpPr txBox="1"/>
            <p:nvPr/>
          </p:nvSpPr>
          <p:spPr>
            <a:xfrm>
              <a:off x="3669401" y="2056616"/>
              <a:ext cx="3754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dirty="0"/>
                <a:t>θ</a:t>
              </a:r>
              <a:endParaRPr lang="en-US" sz="28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28023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2296CE3C-6FA4-D1B8-42B1-4C9C987C42E1}"/>
              </a:ext>
            </a:extLst>
          </p:cNvPr>
          <p:cNvGrpSpPr/>
          <p:nvPr/>
        </p:nvGrpSpPr>
        <p:grpSpPr>
          <a:xfrm>
            <a:off x="2592889" y="1043714"/>
            <a:ext cx="6904611" cy="3829956"/>
            <a:chOff x="2592889" y="1043714"/>
            <a:chExt cx="6904611" cy="3829956"/>
          </a:xfrm>
        </p:grpSpPr>
        <p:pic>
          <p:nvPicPr>
            <p:cNvPr id="4" name="Graphic 3" descr="Earth globe: Americas with solid fill">
              <a:extLst>
                <a:ext uri="{FF2B5EF4-FFF2-40B4-BE49-F238E27FC236}">
                  <a16:creationId xmlns:a16="http://schemas.microsoft.com/office/drawing/2014/main" id="{BDD6EBBA-0A14-7D86-0746-CDF9CBD41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592889" y="1433816"/>
              <a:ext cx="3439855" cy="3439854"/>
            </a:xfrm>
            <a:prstGeom prst="rect">
              <a:avLst/>
            </a:prstGeom>
          </p:spPr>
        </p:pic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1CBB831-458F-0A7A-706D-EAE683097D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12816" y="1043714"/>
              <a:ext cx="2147555" cy="2110029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DBE56B7-7F46-736E-2912-1C1128F835ED}"/>
                </a:ext>
              </a:extLst>
            </p:cNvPr>
            <p:cNvCxnSpPr>
              <a:cxnSpLocks/>
            </p:cNvCxnSpPr>
            <p:nvPr/>
          </p:nvCxnSpPr>
          <p:spPr>
            <a:xfrm>
              <a:off x="5385888" y="2211397"/>
              <a:ext cx="1922705" cy="0"/>
            </a:xfrm>
            <a:prstGeom prst="line">
              <a:avLst/>
            </a:prstGeom>
            <a:ln w="28575">
              <a:solidFill>
                <a:schemeClr val="accent2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15A03E1-5850-8BAD-947C-2D881948562F}"/>
                </a:ext>
              </a:extLst>
            </p:cNvPr>
            <p:cNvCxnSpPr>
              <a:cxnSpLocks/>
            </p:cNvCxnSpPr>
            <p:nvPr/>
          </p:nvCxnSpPr>
          <p:spPr>
            <a:xfrm>
              <a:off x="5666764" y="2660958"/>
              <a:ext cx="1922705" cy="0"/>
            </a:xfrm>
            <a:prstGeom prst="line">
              <a:avLst/>
            </a:prstGeom>
            <a:ln w="28575">
              <a:solidFill>
                <a:schemeClr val="accent2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17ED6DD-CE77-B309-D16D-45DBA3354D2E}"/>
                </a:ext>
              </a:extLst>
            </p:cNvPr>
            <p:cNvCxnSpPr>
              <a:cxnSpLocks/>
            </p:cNvCxnSpPr>
            <p:nvPr/>
          </p:nvCxnSpPr>
          <p:spPr>
            <a:xfrm>
              <a:off x="5878493" y="3140677"/>
              <a:ext cx="1710976" cy="13066"/>
            </a:xfrm>
            <a:prstGeom prst="line">
              <a:avLst/>
            </a:prstGeom>
            <a:ln w="28575">
              <a:solidFill>
                <a:schemeClr val="accent2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6B16BD7-6DDA-4C0F-9C28-D29652AD768A}"/>
                </a:ext>
              </a:extLst>
            </p:cNvPr>
            <p:cNvCxnSpPr>
              <a:cxnSpLocks/>
            </p:cNvCxnSpPr>
            <p:nvPr/>
          </p:nvCxnSpPr>
          <p:spPr>
            <a:xfrm>
              <a:off x="5641712" y="3629603"/>
              <a:ext cx="1922705" cy="0"/>
            </a:xfrm>
            <a:prstGeom prst="line">
              <a:avLst/>
            </a:prstGeom>
            <a:ln w="28575">
              <a:solidFill>
                <a:schemeClr val="accent2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A017B0D-4736-811A-47E7-935A75B69D63}"/>
                </a:ext>
              </a:extLst>
            </p:cNvPr>
            <p:cNvCxnSpPr>
              <a:cxnSpLocks/>
            </p:cNvCxnSpPr>
            <p:nvPr/>
          </p:nvCxnSpPr>
          <p:spPr>
            <a:xfrm>
              <a:off x="5385888" y="4105960"/>
              <a:ext cx="1922705" cy="0"/>
            </a:xfrm>
            <a:prstGeom prst="line">
              <a:avLst/>
            </a:prstGeom>
            <a:ln w="28575">
              <a:solidFill>
                <a:schemeClr val="accent2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Graphic 15" descr="Dim (Medium Sun) with solid fill">
              <a:extLst>
                <a:ext uri="{FF2B5EF4-FFF2-40B4-BE49-F238E27FC236}">
                  <a16:creationId xmlns:a16="http://schemas.microsoft.com/office/drawing/2014/main" id="{4F713AD8-AB19-CB2D-881A-B3B0B9F29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564417" y="2142480"/>
              <a:ext cx="1933083" cy="1933083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7A22557-B89A-A121-F60A-52109CB4897A}"/>
                </a:ext>
              </a:extLst>
            </p:cNvPr>
            <p:cNvCxnSpPr>
              <a:cxnSpLocks/>
            </p:cNvCxnSpPr>
            <p:nvPr/>
          </p:nvCxnSpPr>
          <p:spPr>
            <a:xfrm>
              <a:off x="2843408" y="3153743"/>
              <a:ext cx="2956143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B81A3F-D6FA-F7CE-AEB5-FD1472F3C2DD}"/>
                </a:ext>
              </a:extLst>
            </p:cNvPr>
            <p:cNvSpPr txBox="1"/>
            <p:nvPr/>
          </p:nvSpPr>
          <p:spPr>
            <a:xfrm>
              <a:off x="5682252" y="1594387"/>
              <a:ext cx="4187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dirty="0"/>
                <a:t>φ</a:t>
              </a:r>
              <a:endParaRPr lang="en-US" sz="2800" dirty="0"/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77AE93F1-6846-EB15-A86A-35BC321171F6}"/>
                </a:ext>
              </a:extLst>
            </p:cNvPr>
            <p:cNvSpPr/>
            <p:nvPr/>
          </p:nvSpPr>
          <p:spPr>
            <a:xfrm rot="12588487" flipH="1" flipV="1">
              <a:off x="5292385" y="1442153"/>
              <a:ext cx="1002004" cy="934494"/>
            </a:xfrm>
            <a:prstGeom prst="arc">
              <a:avLst>
                <a:gd name="adj1" fmla="val 16200000"/>
                <a:gd name="adj2" fmla="val 21560818"/>
              </a:avLst>
            </a:prstGeom>
            <a:ln w="12700">
              <a:solidFill>
                <a:schemeClr val="tx1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305D9044-7D8D-65C7-60B8-61BB0BBB0404}"/>
                </a:ext>
              </a:extLst>
            </p:cNvPr>
            <p:cNvSpPr/>
            <p:nvPr/>
          </p:nvSpPr>
          <p:spPr>
            <a:xfrm rot="12588487" flipH="1" flipV="1">
              <a:off x="4255480" y="2448729"/>
              <a:ext cx="1002004" cy="934494"/>
            </a:xfrm>
            <a:prstGeom prst="arc">
              <a:avLst>
                <a:gd name="adj1" fmla="val 16200000"/>
                <a:gd name="adj2" fmla="val 21560818"/>
              </a:avLst>
            </a:prstGeom>
            <a:ln w="12700">
              <a:solidFill>
                <a:schemeClr val="tx1"/>
              </a:solidFill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73F30E-A644-0996-5CB2-FECE4847952C}"/>
                </a:ext>
              </a:extLst>
            </p:cNvPr>
            <p:cNvSpPr txBox="1"/>
            <p:nvPr/>
          </p:nvSpPr>
          <p:spPr>
            <a:xfrm>
              <a:off x="4817860" y="2585802"/>
              <a:ext cx="4187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800" dirty="0"/>
                <a:t>φ</a:t>
              </a:r>
              <a:endParaRPr lang="en-US" sz="2800" dirty="0"/>
            </a:p>
          </p:txBody>
        </p: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0A7C6ED-0BF1-A93B-4A23-21B557C08E84}"/>
              </a:ext>
            </a:extLst>
          </p:cNvPr>
          <p:cNvCxnSpPr>
            <a:cxnSpLocks/>
          </p:cNvCxnSpPr>
          <p:nvPr/>
        </p:nvCxnSpPr>
        <p:spPr>
          <a:xfrm rot="5400000">
            <a:off x="2834744" y="3153743"/>
            <a:ext cx="295614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4565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Group 80">
            <a:extLst>
              <a:ext uri="{FF2B5EF4-FFF2-40B4-BE49-F238E27FC236}">
                <a16:creationId xmlns:a16="http://schemas.microsoft.com/office/drawing/2014/main" id="{F109A643-98EB-CDF1-EF1A-8137ACC54120}"/>
              </a:ext>
            </a:extLst>
          </p:cNvPr>
          <p:cNvGrpSpPr/>
          <p:nvPr/>
        </p:nvGrpSpPr>
        <p:grpSpPr>
          <a:xfrm>
            <a:off x="253148" y="311959"/>
            <a:ext cx="12058288" cy="4398678"/>
            <a:chOff x="253148" y="311959"/>
            <a:chExt cx="12058288" cy="4398678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C677F801-7A86-C325-3BEF-EC60F6F233F2}"/>
                </a:ext>
              </a:extLst>
            </p:cNvPr>
            <p:cNvGrpSpPr/>
            <p:nvPr/>
          </p:nvGrpSpPr>
          <p:grpSpPr>
            <a:xfrm>
              <a:off x="5615398" y="375670"/>
              <a:ext cx="6696038" cy="4334967"/>
              <a:chOff x="1713001" y="-83879"/>
              <a:chExt cx="6696038" cy="4334967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17ED6DD-CE77-B309-D16D-45DBA3354D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71325" y="2226277"/>
                <a:ext cx="1454735" cy="0"/>
              </a:xfrm>
              <a:prstGeom prst="line">
                <a:avLst/>
              </a:prstGeom>
              <a:ln w="50800">
                <a:solidFill>
                  <a:schemeClr val="accent2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6" name="Graphic 15" descr="Dim (Medium Sun) with solid fill">
                <a:extLst>
                  <a:ext uri="{FF2B5EF4-FFF2-40B4-BE49-F238E27FC236}">
                    <a16:creationId xmlns:a16="http://schemas.microsoft.com/office/drawing/2014/main" id="{4F713AD8-AB19-CB2D-881A-B3B0B9F294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475956" y="1259735"/>
                <a:ext cx="1933083" cy="1933083"/>
              </a:xfrm>
              <a:prstGeom prst="rect">
                <a:avLst/>
              </a:prstGeom>
            </p:spPr>
          </p:pic>
          <p:pic>
            <p:nvPicPr>
              <p:cNvPr id="4" name="Graphic 3" descr="Earth globe: Americas with solid fill">
                <a:extLst>
                  <a:ext uri="{FF2B5EF4-FFF2-40B4-BE49-F238E27FC236}">
                    <a16:creationId xmlns:a16="http://schemas.microsoft.com/office/drawing/2014/main" id="{BDD6EBBA-0A14-7D86-0746-CDF9CBD416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 rot="1193701">
                <a:off x="2025707" y="497645"/>
                <a:ext cx="3439855" cy="3439854"/>
              </a:xfrm>
              <a:prstGeom prst="rect">
                <a:avLst/>
              </a:prstGeom>
            </p:spPr>
          </p:pic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E1CBB831-458F-0A7A-706D-EAE683097D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45634" y="2217571"/>
                <a:ext cx="1177095" cy="0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7A22557-B89A-A121-F60A-52109CB489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22985" y="1699869"/>
                <a:ext cx="4051488" cy="146622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CB81A3F-D6FA-F7CE-AEB5-FD1472F3C2DD}"/>
                  </a:ext>
                </a:extLst>
              </p:cNvPr>
              <p:cNvSpPr txBox="1"/>
              <p:nvPr/>
            </p:nvSpPr>
            <p:spPr>
              <a:xfrm>
                <a:off x="5147952" y="2230295"/>
                <a:ext cx="37221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800" dirty="0"/>
                  <a:t>δ</a:t>
                </a:r>
                <a:endParaRPr lang="en-US" sz="2800" dirty="0"/>
              </a:p>
            </p:txBody>
          </p: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ED5373E2-A67D-2E5C-DC4E-6A4055872AB2}"/>
                  </a:ext>
                </a:extLst>
              </p:cNvPr>
              <p:cNvCxnSpPr>
                <a:cxnSpLocks/>
                <a:endCxn id="4" idx="2"/>
              </p:cNvCxnSpPr>
              <p:nvPr/>
            </p:nvCxnSpPr>
            <p:spPr>
              <a:xfrm flipH="1">
                <a:off x="3160348" y="54510"/>
                <a:ext cx="1368091" cy="378034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BBD90A09-503B-1A5C-CEE1-8B4EBAA2B8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91426" y="423236"/>
                <a:ext cx="3092547" cy="3038509"/>
              </a:xfrm>
              <a:prstGeom prst="line">
                <a:avLst/>
              </a:prstGeom>
              <a:ln w="254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B28E73-7548-0859-4D16-50B97F7BB313}"/>
                  </a:ext>
                </a:extLst>
              </p:cNvPr>
              <p:cNvSpPr txBox="1"/>
              <p:nvPr/>
            </p:nvSpPr>
            <p:spPr>
              <a:xfrm rot="17363628">
                <a:off x="3730386" y="180751"/>
                <a:ext cx="9293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Pole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21D4710-47AC-CA6B-3983-32AC9ADD566F}"/>
                  </a:ext>
                </a:extLst>
              </p:cNvPr>
              <p:cNvSpPr txBox="1"/>
              <p:nvPr/>
            </p:nvSpPr>
            <p:spPr>
              <a:xfrm rot="1172200">
                <a:off x="4992373" y="2879172"/>
                <a:ext cx="108008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Equator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C64E402-4C7F-E162-F121-72EEE971FA63}"/>
                  </a:ext>
                </a:extLst>
              </p:cNvPr>
              <p:cNvSpPr txBox="1"/>
              <p:nvPr/>
            </p:nvSpPr>
            <p:spPr>
              <a:xfrm rot="18852965">
                <a:off x="4475222" y="586564"/>
                <a:ext cx="9293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Zenith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A71A573-67E7-D158-2B3C-FEE8406C0CC7}"/>
                  </a:ext>
                </a:extLst>
              </p:cNvPr>
              <p:cNvSpPr txBox="1"/>
              <p:nvPr/>
            </p:nvSpPr>
            <p:spPr>
              <a:xfrm>
                <a:off x="5124709" y="1282321"/>
                <a:ext cx="37542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800" dirty="0"/>
                  <a:t>θ</a:t>
                </a:r>
                <a:endParaRPr lang="en-US" sz="2800" dirty="0"/>
              </a:p>
            </p:txBody>
          </p:sp>
          <p:sp>
            <p:nvSpPr>
              <p:cNvPr id="53" name="Arc 52">
                <a:extLst>
                  <a:ext uri="{FF2B5EF4-FFF2-40B4-BE49-F238E27FC236}">
                    <a16:creationId xmlns:a16="http://schemas.microsoft.com/office/drawing/2014/main" id="{90BB1336-4D3D-5E45-043C-EB8FB024F659}"/>
                  </a:ext>
                </a:extLst>
              </p:cNvPr>
              <p:cNvSpPr/>
              <p:nvPr/>
            </p:nvSpPr>
            <p:spPr>
              <a:xfrm rot="1134434">
                <a:off x="2030368" y="520903"/>
                <a:ext cx="3453722" cy="3453722"/>
              </a:xfrm>
              <a:prstGeom prst="arc">
                <a:avLst>
                  <a:gd name="adj1" fmla="val 20406384"/>
                  <a:gd name="adj2" fmla="val 0"/>
                </a:avLst>
              </a:prstGeom>
              <a:ln w="12700">
                <a:solidFill>
                  <a:schemeClr val="tx1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Arc 53">
                <a:extLst>
                  <a:ext uri="{FF2B5EF4-FFF2-40B4-BE49-F238E27FC236}">
                    <a16:creationId xmlns:a16="http://schemas.microsoft.com/office/drawing/2014/main" id="{605F8146-DE38-5000-0B29-CA0BE8BA258F}"/>
                  </a:ext>
                </a:extLst>
              </p:cNvPr>
              <p:cNvSpPr/>
              <p:nvPr/>
            </p:nvSpPr>
            <p:spPr>
              <a:xfrm rot="1134434">
                <a:off x="1865422" y="349919"/>
                <a:ext cx="3760356" cy="3760356"/>
              </a:xfrm>
              <a:prstGeom prst="arc">
                <a:avLst>
                  <a:gd name="adj1" fmla="val 17838570"/>
                  <a:gd name="adj2" fmla="val 20457337"/>
                </a:avLst>
              </a:prstGeom>
              <a:ln w="12700">
                <a:solidFill>
                  <a:schemeClr val="tx1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Arc 56">
                <a:extLst>
                  <a:ext uri="{FF2B5EF4-FFF2-40B4-BE49-F238E27FC236}">
                    <a16:creationId xmlns:a16="http://schemas.microsoft.com/office/drawing/2014/main" id="{BD259F52-544B-2EC3-B270-8A9A4312048F}"/>
                  </a:ext>
                </a:extLst>
              </p:cNvPr>
              <p:cNvSpPr/>
              <p:nvPr/>
            </p:nvSpPr>
            <p:spPr>
              <a:xfrm rot="1134434">
                <a:off x="1713001" y="162631"/>
                <a:ext cx="4088457" cy="4088457"/>
              </a:xfrm>
              <a:prstGeom prst="arc">
                <a:avLst>
                  <a:gd name="adj1" fmla="val 17838570"/>
                  <a:gd name="adj2" fmla="val 82376"/>
                </a:avLst>
              </a:prstGeom>
              <a:ln w="12700">
                <a:solidFill>
                  <a:schemeClr val="tx1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9C89EC6-1C8F-A844-F906-F8988ACF1544}"/>
                  </a:ext>
                </a:extLst>
              </p:cNvPr>
              <p:cNvSpPr txBox="1"/>
              <p:nvPr/>
            </p:nvSpPr>
            <p:spPr>
              <a:xfrm>
                <a:off x="5706017" y="1335251"/>
                <a:ext cx="41870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800" dirty="0"/>
                  <a:t>φ</a:t>
                </a:r>
                <a:endParaRPr lang="en-US" sz="2800" dirty="0"/>
              </a:p>
            </p:txBody>
          </p: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6B617945-A4A1-6EB2-C33A-FB2C3F20EB79}"/>
                </a:ext>
              </a:extLst>
            </p:cNvPr>
            <p:cNvGrpSpPr/>
            <p:nvPr/>
          </p:nvGrpSpPr>
          <p:grpSpPr>
            <a:xfrm>
              <a:off x="253148" y="311959"/>
              <a:ext cx="5273003" cy="4266983"/>
              <a:chOff x="-152699" y="-95816"/>
              <a:chExt cx="5273003" cy="4266983"/>
            </a:xfrm>
          </p:grpSpPr>
          <p:sp>
            <p:nvSpPr>
              <p:cNvPr id="66" name="Freeform 65">
                <a:extLst>
                  <a:ext uri="{FF2B5EF4-FFF2-40B4-BE49-F238E27FC236}">
                    <a16:creationId xmlns:a16="http://schemas.microsoft.com/office/drawing/2014/main" id="{C933713A-C895-84CE-7DC6-81CE64163A16}"/>
                  </a:ext>
                </a:extLst>
              </p:cNvPr>
              <p:cNvSpPr/>
              <p:nvPr/>
            </p:nvSpPr>
            <p:spPr>
              <a:xfrm flipH="1">
                <a:off x="201250" y="1997415"/>
                <a:ext cx="4660654" cy="1720173"/>
              </a:xfrm>
              <a:custGeom>
                <a:avLst/>
                <a:gdLst>
                  <a:gd name="connsiteX0" fmla="*/ 3087666 w 6175332"/>
                  <a:gd name="connsiteY0" fmla="*/ 0 h 2279216"/>
                  <a:gd name="connsiteX1" fmla="*/ 6175332 w 6175332"/>
                  <a:gd name="connsiteY1" fmla="*/ 1139608 h 2279216"/>
                  <a:gd name="connsiteX2" fmla="*/ 3087666 w 6175332"/>
                  <a:gd name="connsiteY2" fmla="*/ 2279216 h 2279216"/>
                  <a:gd name="connsiteX3" fmla="*/ 0 w 6175332"/>
                  <a:gd name="connsiteY3" fmla="*/ 1139608 h 2279216"/>
                  <a:gd name="connsiteX4" fmla="*/ 3087666 w 6175332"/>
                  <a:gd name="connsiteY4" fmla="*/ 0 h 2279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75332" h="2279216">
                    <a:moveTo>
                      <a:pt x="3087666" y="0"/>
                    </a:moveTo>
                    <a:cubicBezTo>
                      <a:pt x="4792937" y="0"/>
                      <a:pt x="6175332" y="510220"/>
                      <a:pt x="6175332" y="1139608"/>
                    </a:cubicBezTo>
                    <a:cubicBezTo>
                      <a:pt x="6175332" y="1768996"/>
                      <a:pt x="4792937" y="2279216"/>
                      <a:pt x="3087666" y="2279216"/>
                    </a:cubicBezTo>
                    <a:cubicBezTo>
                      <a:pt x="1382395" y="2279216"/>
                      <a:pt x="0" y="1768996"/>
                      <a:pt x="0" y="1139608"/>
                    </a:cubicBezTo>
                    <a:cubicBezTo>
                      <a:pt x="0" y="510220"/>
                      <a:pt x="1382395" y="0"/>
                      <a:pt x="3087666" y="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sp>
            <p:nvSpPr>
              <p:cNvPr id="67" name="Freeform 66">
                <a:extLst>
                  <a:ext uri="{FF2B5EF4-FFF2-40B4-BE49-F238E27FC236}">
                    <a16:creationId xmlns:a16="http://schemas.microsoft.com/office/drawing/2014/main" id="{4703496F-1D36-46FE-22B7-72810458D3A8}"/>
                  </a:ext>
                </a:extLst>
              </p:cNvPr>
              <p:cNvSpPr/>
              <p:nvPr/>
            </p:nvSpPr>
            <p:spPr>
              <a:xfrm flipH="1">
                <a:off x="201250" y="527174"/>
                <a:ext cx="4660654" cy="2330327"/>
              </a:xfrm>
              <a:custGeom>
                <a:avLst/>
                <a:gdLst>
                  <a:gd name="connsiteX0" fmla="*/ 3087666 w 6175332"/>
                  <a:gd name="connsiteY0" fmla="*/ 0 h 3087666"/>
                  <a:gd name="connsiteX1" fmla="*/ 6175332 w 6175332"/>
                  <a:gd name="connsiteY1" fmla="*/ 3087666 h 3087666"/>
                  <a:gd name="connsiteX2" fmla="*/ 3087666 w 6175332"/>
                  <a:gd name="connsiteY2" fmla="*/ 1948058 h 3087666"/>
                  <a:gd name="connsiteX3" fmla="*/ 0 w 6175332"/>
                  <a:gd name="connsiteY3" fmla="*/ 3087666 h 3087666"/>
                  <a:gd name="connsiteX4" fmla="*/ 3087666 w 6175332"/>
                  <a:gd name="connsiteY4" fmla="*/ 0 h 308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75332" h="3087666">
                    <a:moveTo>
                      <a:pt x="3087666" y="0"/>
                    </a:moveTo>
                    <a:cubicBezTo>
                      <a:pt x="4792937" y="0"/>
                      <a:pt x="6175332" y="1382395"/>
                      <a:pt x="6175332" y="3087666"/>
                    </a:cubicBezTo>
                    <a:cubicBezTo>
                      <a:pt x="6175332" y="2458278"/>
                      <a:pt x="4792937" y="1948058"/>
                      <a:pt x="3087666" y="1948058"/>
                    </a:cubicBezTo>
                    <a:cubicBezTo>
                      <a:pt x="1382395" y="1948058"/>
                      <a:pt x="0" y="2458278"/>
                      <a:pt x="0" y="3087666"/>
                    </a:cubicBezTo>
                    <a:cubicBezTo>
                      <a:pt x="0" y="1382395"/>
                      <a:pt x="1382395" y="0"/>
                      <a:pt x="3087666" y="0"/>
                    </a:cubicBezTo>
                    <a:close/>
                  </a:path>
                </a:pathLst>
              </a:custGeom>
              <a:ln w="254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456EE175-75CC-F757-D77B-841C34094CF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-152699" y="2045418"/>
                <a:ext cx="5273003" cy="167217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A5FB072-849E-5758-3145-5916F23959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525275" y="869502"/>
                <a:ext cx="1510937" cy="19928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8D9DE30A-C740-1E70-2205-9E1B42748D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855" y="2056893"/>
                <a:ext cx="5037449" cy="159747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CEC6A62F-D650-09D7-552E-1E18089F0A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525275" y="-95816"/>
                <a:ext cx="6302" cy="4266983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Arc 72">
                <a:extLst>
                  <a:ext uri="{FF2B5EF4-FFF2-40B4-BE49-F238E27FC236}">
                    <a16:creationId xmlns:a16="http://schemas.microsoft.com/office/drawing/2014/main" id="{116DA7A8-66B1-232F-9FB2-7B2A7DA39622}"/>
                  </a:ext>
                </a:extLst>
              </p:cNvPr>
              <p:cNvSpPr/>
              <p:nvPr/>
            </p:nvSpPr>
            <p:spPr>
              <a:xfrm rot="4445073" flipH="1">
                <a:off x="1866374" y="1507876"/>
                <a:ext cx="1686197" cy="1050030"/>
              </a:xfrm>
              <a:prstGeom prst="arc">
                <a:avLst>
                  <a:gd name="adj1" fmla="val 16120159"/>
                  <a:gd name="adj2" fmla="val 21384553"/>
                </a:avLst>
              </a:prstGeom>
              <a:ln w="12700">
                <a:solidFill>
                  <a:schemeClr val="tx1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76" name="Graphic 75" descr="Dim (Medium Sun) with solid fill">
                <a:extLst>
                  <a:ext uri="{FF2B5EF4-FFF2-40B4-BE49-F238E27FC236}">
                    <a16:creationId xmlns:a16="http://schemas.microsoft.com/office/drawing/2014/main" id="{8C3E272C-67ED-EA29-FEBD-A3BE337477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860174" y="-32105"/>
                <a:ext cx="1111723" cy="1111723"/>
              </a:xfrm>
              <a:prstGeom prst="rect">
                <a:avLst/>
              </a:prstGeom>
            </p:spPr>
          </p:pic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7146E8D-9930-3E42-F3F5-FAF255549331}"/>
                  </a:ext>
                </a:extLst>
              </p:cNvPr>
              <p:cNvSpPr txBox="1"/>
              <p:nvPr/>
            </p:nvSpPr>
            <p:spPr>
              <a:xfrm>
                <a:off x="2899998" y="1004829"/>
                <a:ext cx="37542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800" dirty="0"/>
                  <a:t>θ</a:t>
                </a:r>
                <a:endParaRPr lang="en-US" sz="28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3258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C6EC99-5E3B-A445-B690-B165DBE65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235200"/>
            <a:ext cx="7467600" cy="2387600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C39ED0-F40D-3E45-AC26-47406C8314A5}"/>
              </a:ext>
            </a:extLst>
          </p:cNvPr>
          <p:cNvCxnSpPr/>
          <p:nvPr/>
        </p:nvCxnSpPr>
        <p:spPr>
          <a:xfrm>
            <a:off x="2571750" y="1157288"/>
            <a:ext cx="7858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455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4E3E703D-44A8-3B47-B906-877CA8A0AD8F}"/>
              </a:ext>
            </a:extLst>
          </p:cNvPr>
          <p:cNvGrpSpPr/>
          <p:nvPr/>
        </p:nvGrpSpPr>
        <p:grpSpPr>
          <a:xfrm>
            <a:off x="490835" y="3286125"/>
            <a:ext cx="11210330" cy="3571875"/>
            <a:chOff x="490835" y="3286125"/>
            <a:chExt cx="11210330" cy="357187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CFA6815-75B4-1C47-AD3D-897F43248B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0000"/>
            <a:stretch/>
          </p:blipFill>
          <p:spPr>
            <a:xfrm>
              <a:off x="490835" y="3429000"/>
              <a:ext cx="5723930" cy="3429000"/>
            </a:xfrm>
            <a:prstGeom prst="rect">
              <a:avLst/>
            </a:prstGeom>
            <a:scene3d>
              <a:camera prst="orthographicFront">
                <a:rot lat="0" lon="0" rev="21570000"/>
              </a:camera>
              <a:lightRig rig="threePt" dir="t"/>
            </a:scene3d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968A339-2D6A-AD41-B5BB-3C86B1C524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47917"/>
            <a:stretch/>
          </p:blipFill>
          <p:spPr>
            <a:xfrm>
              <a:off x="5977235" y="3286125"/>
              <a:ext cx="5723930" cy="3571875"/>
            </a:xfrm>
            <a:prstGeom prst="rect">
              <a:avLst/>
            </a:prstGeom>
            <a:scene3d>
              <a:camera prst="orthographicFront">
                <a:rot lat="0" lon="0" rev="21570000"/>
              </a:camera>
              <a:lightRig rig="threePt" dir="t"/>
            </a:scene3d>
          </p:spPr>
        </p:pic>
      </p:grpSp>
    </p:spTree>
    <p:extLst>
      <p:ext uri="{BB962C8B-B14F-4D97-AF65-F5344CB8AC3E}">
        <p14:creationId xmlns:p14="http://schemas.microsoft.com/office/powerpoint/2010/main" val="1121938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366329-1A15-594E-9043-4957115E8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0" y="1454150"/>
            <a:ext cx="7670800" cy="3149600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C39ED0-F40D-3E45-AC26-47406C8314A5}"/>
              </a:ext>
            </a:extLst>
          </p:cNvPr>
          <p:cNvCxnSpPr/>
          <p:nvPr/>
        </p:nvCxnSpPr>
        <p:spPr>
          <a:xfrm>
            <a:off x="2166937" y="771526"/>
            <a:ext cx="7858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2629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C39ED0-F40D-3E45-AC26-47406C8314A5}"/>
              </a:ext>
            </a:extLst>
          </p:cNvPr>
          <p:cNvCxnSpPr/>
          <p:nvPr/>
        </p:nvCxnSpPr>
        <p:spPr>
          <a:xfrm>
            <a:off x="2166937" y="771526"/>
            <a:ext cx="7858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F3143488-37FD-7341-8347-5500396E2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988954" y="0"/>
            <a:ext cx="4214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8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C39ED0-F40D-3E45-AC26-47406C8314A5}"/>
              </a:ext>
            </a:extLst>
          </p:cNvPr>
          <p:cNvCxnSpPr/>
          <p:nvPr/>
        </p:nvCxnSpPr>
        <p:spPr>
          <a:xfrm>
            <a:off x="2079255" y="1339850"/>
            <a:ext cx="7858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90793BF-7E90-9142-8EC6-BBB9767E0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0" y="1440058"/>
            <a:ext cx="7391400" cy="4178300"/>
          </a:xfrm>
          <a:prstGeom prst="rect">
            <a:avLst/>
          </a:prstGeom>
          <a:scene3d>
            <a:camera prst="orthographicFront">
              <a:rot lat="0" lon="0" rev="21540000"/>
            </a:camera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064026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1332</TotalTime>
  <Words>19</Words>
  <Application>Microsoft Macintosh PowerPoint</Application>
  <PresentationFormat>Widescreen</PresentationFormat>
  <Paragraphs>17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Lignell</dc:creator>
  <cp:lastModifiedBy>David Lignell</cp:lastModifiedBy>
  <cp:revision>7</cp:revision>
  <dcterms:created xsi:type="dcterms:W3CDTF">2021-11-01T21:11:17Z</dcterms:created>
  <dcterms:modified xsi:type="dcterms:W3CDTF">2023-05-11T22:26:53Z</dcterms:modified>
</cp:coreProperties>
</file>