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75" r:id="rId2"/>
    <p:sldId id="319" r:id="rId3"/>
    <p:sldId id="314" r:id="rId4"/>
    <p:sldId id="296" r:id="rId5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Fry" initials="AF" lastIdx="2" clrIdx="0">
    <p:extLst>
      <p:ext uri="{19B8F6BF-5375-455C-9EA6-DF929625EA0E}">
        <p15:presenceInfo xmlns:p15="http://schemas.microsoft.com/office/powerpoint/2012/main" userId="S::afry97@byu.edu::7d7867df-76ca-48d2-936c-b7b89e28f8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A51C"/>
    <a:srgbClr val="DDD3AF"/>
    <a:srgbClr val="E3D9B3"/>
    <a:srgbClr val="E1D8B2"/>
    <a:srgbClr val="E3D2AC"/>
    <a:srgbClr val="D3AA1F"/>
    <a:srgbClr val="D7A71A"/>
    <a:srgbClr val="D6A617"/>
    <a:srgbClr val="D1A117"/>
    <a:srgbClr val="D1A7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2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8440" cy="351737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10" y="0"/>
            <a:ext cx="4028440" cy="351737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8EB4B078-9650-47B0-ABDA-FCBFECB3D03B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58665"/>
            <a:ext cx="4028440" cy="351737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10" y="6658665"/>
            <a:ext cx="4028440" cy="351737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D25F1D86-B1E3-4B04-9710-5B75F6784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00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738" y="0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A9F08-6500-42E0-AB7C-BAD61F0BF1E7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275" y="3373438"/>
            <a:ext cx="7435850" cy="2760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9563"/>
            <a:ext cx="4029075" cy="350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738" y="6659563"/>
            <a:ext cx="4029075" cy="350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BD38E-CE86-4D97-9EF5-52C40784BB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37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AD0F0EA-42BB-48F3-8DA7-DF810600601E}"/>
              </a:ext>
            </a:extLst>
          </p:cNvPr>
          <p:cNvSpPr/>
          <p:nvPr userDrawn="1"/>
        </p:nvSpPr>
        <p:spPr>
          <a:xfrm>
            <a:off x="-2600" y="86445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0E6DA22-5B0B-4E17-823B-B6306B65FF91}"/>
              </a:ext>
            </a:extLst>
          </p:cNvPr>
          <p:cNvSpPr/>
          <p:nvPr userDrawn="1"/>
        </p:nvSpPr>
        <p:spPr>
          <a:xfrm>
            <a:off x="3884772" y="86579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E6E5139-BFC3-4609-BECD-AA3404A0CC42}"/>
              </a:ext>
            </a:extLst>
          </p:cNvPr>
          <p:cNvSpPr/>
          <p:nvPr userDrawn="1"/>
        </p:nvSpPr>
        <p:spPr>
          <a:xfrm>
            <a:off x="6170772" y="86445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84E49CD-04D9-4E41-80A8-F5CC81D31BC8}"/>
              </a:ext>
            </a:extLst>
          </p:cNvPr>
          <p:cNvSpPr/>
          <p:nvPr userDrawn="1"/>
        </p:nvSpPr>
        <p:spPr>
          <a:xfrm>
            <a:off x="7999572" y="86445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E5B4-4209-4919-8BBE-B8342DAA3DB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BEEA-F317-4918-9DC2-BA99F4A8426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CA2FB0F-6D31-4E99-9E8B-2F6FC3E1483E}"/>
              </a:ext>
            </a:extLst>
          </p:cNvPr>
          <p:cNvSpPr/>
          <p:nvPr userDrawn="1"/>
        </p:nvSpPr>
        <p:spPr>
          <a:xfrm>
            <a:off x="-1172" y="84024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D612A34-730C-483C-B5C8-4A4C4C743501}"/>
              </a:ext>
            </a:extLst>
          </p:cNvPr>
          <p:cNvSpPr/>
          <p:nvPr userDrawn="1"/>
        </p:nvSpPr>
        <p:spPr>
          <a:xfrm>
            <a:off x="3886200" y="84158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2CC0F6C-ADAE-4D6E-BA10-DE3F02E4768E}"/>
              </a:ext>
            </a:extLst>
          </p:cNvPr>
          <p:cNvSpPr/>
          <p:nvPr userDrawn="1"/>
        </p:nvSpPr>
        <p:spPr>
          <a:xfrm>
            <a:off x="6172200" y="84024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1F13342-CAAF-40C0-BCEC-E5ED61D6EAFC}"/>
              </a:ext>
            </a:extLst>
          </p:cNvPr>
          <p:cNvSpPr/>
          <p:nvPr userDrawn="1"/>
        </p:nvSpPr>
        <p:spPr>
          <a:xfrm>
            <a:off x="8001000" y="84024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694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E5B4-4209-4919-8BBE-B8342DAA3DB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BEEA-F317-4918-9DC2-BA99F4A84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29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E5B4-4209-4919-8BBE-B8342DAA3DB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BEEA-F317-4918-9DC2-BA99F4A84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14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4950"/>
            <a:ext cx="12192000" cy="1543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E5B4-4209-4919-8BBE-B8342DAA3DB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BEEA-F317-4918-9DC2-BA99F4A8426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150" y="5835650"/>
            <a:ext cx="952500" cy="95250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846A94-B516-469D-B9BD-0425089A308F}"/>
              </a:ext>
            </a:extLst>
          </p:cNvPr>
          <p:cNvSpPr/>
          <p:nvPr userDrawn="1"/>
        </p:nvSpPr>
        <p:spPr>
          <a:xfrm>
            <a:off x="-2600" y="86445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1E029F2-BF44-44D4-BA08-D0BC7CE452FA}"/>
              </a:ext>
            </a:extLst>
          </p:cNvPr>
          <p:cNvSpPr/>
          <p:nvPr userDrawn="1"/>
        </p:nvSpPr>
        <p:spPr>
          <a:xfrm>
            <a:off x="3884772" y="86579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AA56CFE-DE5D-447D-9811-C9EEF0942DCC}"/>
              </a:ext>
            </a:extLst>
          </p:cNvPr>
          <p:cNvSpPr/>
          <p:nvPr userDrawn="1"/>
        </p:nvSpPr>
        <p:spPr>
          <a:xfrm>
            <a:off x="6170772" y="86445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2849DD8-7879-4011-A6F1-3173CC70468F}"/>
              </a:ext>
            </a:extLst>
          </p:cNvPr>
          <p:cNvSpPr/>
          <p:nvPr userDrawn="1"/>
        </p:nvSpPr>
        <p:spPr>
          <a:xfrm>
            <a:off x="7999572" y="86445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DB213CB-C561-45EE-AE0B-8EAB87EC5C8B}"/>
              </a:ext>
            </a:extLst>
          </p:cNvPr>
          <p:cNvSpPr/>
          <p:nvPr userDrawn="1"/>
        </p:nvSpPr>
        <p:spPr>
          <a:xfrm>
            <a:off x="-1172" y="84024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B7300E5-61B6-490A-A62D-427B34E3ECE8}"/>
              </a:ext>
            </a:extLst>
          </p:cNvPr>
          <p:cNvSpPr/>
          <p:nvPr userDrawn="1"/>
        </p:nvSpPr>
        <p:spPr>
          <a:xfrm>
            <a:off x="3886200" y="84158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FB2F251-4AA9-4B3A-9719-99C4E3221AF9}"/>
              </a:ext>
            </a:extLst>
          </p:cNvPr>
          <p:cNvSpPr/>
          <p:nvPr userDrawn="1"/>
        </p:nvSpPr>
        <p:spPr>
          <a:xfrm>
            <a:off x="6172200" y="84024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3482C42-3156-49C9-B4E5-3DB113C5723A}"/>
              </a:ext>
            </a:extLst>
          </p:cNvPr>
          <p:cNvSpPr/>
          <p:nvPr userDrawn="1"/>
        </p:nvSpPr>
        <p:spPr>
          <a:xfrm>
            <a:off x="8001000" y="84024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8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4950"/>
            <a:ext cx="12192000" cy="1543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E5B4-4209-4919-8BBE-B8342DAA3DB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BEEA-F317-4918-9DC2-BA99F4A84260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150" y="5835650"/>
            <a:ext cx="952500" cy="952500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C7CA332-F648-4B3C-92FD-F0ABE2AE240D}"/>
              </a:ext>
            </a:extLst>
          </p:cNvPr>
          <p:cNvSpPr/>
          <p:nvPr userDrawn="1"/>
        </p:nvSpPr>
        <p:spPr>
          <a:xfrm>
            <a:off x="-2600" y="86445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3EB41E7-517B-48E7-9D3E-13969CDFCAF1}"/>
              </a:ext>
            </a:extLst>
          </p:cNvPr>
          <p:cNvSpPr/>
          <p:nvPr userDrawn="1"/>
        </p:nvSpPr>
        <p:spPr>
          <a:xfrm>
            <a:off x="3884772" y="86579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995EC8F-8047-49D4-AFF1-34784838F993}"/>
              </a:ext>
            </a:extLst>
          </p:cNvPr>
          <p:cNvSpPr/>
          <p:nvPr userDrawn="1"/>
        </p:nvSpPr>
        <p:spPr>
          <a:xfrm>
            <a:off x="6170772" y="86445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D109D8F-A841-49B4-A5B6-233904DF3E51}"/>
              </a:ext>
            </a:extLst>
          </p:cNvPr>
          <p:cNvSpPr/>
          <p:nvPr userDrawn="1"/>
        </p:nvSpPr>
        <p:spPr>
          <a:xfrm>
            <a:off x="7999572" y="86445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C9EB353-AB0E-4E03-A0C7-99F29DC904C4}"/>
              </a:ext>
            </a:extLst>
          </p:cNvPr>
          <p:cNvSpPr/>
          <p:nvPr userDrawn="1"/>
        </p:nvSpPr>
        <p:spPr>
          <a:xfrm>
            <a:off x="-1172" y="84024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F908AE1-1B96-4EA3-B9FF-E359345326CE}"/>
              </a:ext>
            </a:extLst>
          </p:cNvPr>
          <p:cNvSpPr/>
          <p:nvPr userDrawn="1"/>
        </p:nvSpPr>
        <p:spPr>
          <a:xfrm>
            <a:off x="3886200" y="84158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F2C87DA-5539-4B6D-83B6-DFFDF24CC809}"/>
              </a:ext>
            </a:extLst>
          </p:cNvPr>
          <p:cNvSpPr/>
          <p:nvPr userDrawn="1"/>
        </p:nvSpPr>
        <p:spPr>
          <a:xfrm>
            <a:off x="6172200" y="84024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168E1AC-D4A1-40B8-969B-165BFF3E70EA}"/>
              </a:ext>
            </a:extLst>
          </p:cNvPr>
          <p:cNvSpPr/>
          <p:nvPr userDrawn="1"/>
        </p:nvSpPr>
        <p:spPr>
          <a:xfrm>
            <a:off x="8001000" y="84024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89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E5B4-4209-4919-8BBE-B8342DAA3DB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BEEA-F317-4918-9DC2-BA99F4A8426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DED99EB-52D3-4A8A-9C78-A49F91E1FAFE}"/>
              </a:ext>
            </a:extLst>
          </p:cNvPr>
          <p:cNvSpPr/>
          <p:nvPr userDrawn="1"/>
        </p:nvSpPr>
        <p:spPr>
          <a:xfrm>
            <a:off x="-2600" y="86445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7802746-7144-4B50-ABD0-156496408E17}"/>
              </a:ext>
            </a:extLst>
          </p:cNvPr>
          <p:cNvSpPr/>
          <p:nvPr userDrawn="1"/>
        </p:nvSpPr>
        <p:spPr>
          <a:xfrm>
            <a:off x="3884772" y="86579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BA4EDCF-1DB1-4C43-BAC0-3E938916E5AB}"/>
              </a:ext>
            </a:extLst>
          </p:cNvPr>
          <p:cNvSpPr/>
          <p:nvPr userDrawn="1"/>
        </p:nvSpPr>
        <p:spPr>
          <a:xfrm>
            <a:off x="6170772" y="86445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9330D0A-775E-4935-964C-C692D4ED29EE}"/>
              </a:ext>
            </a:extLst>
          </p:cNvPr>
          <p:cNvSpPr/>
          <p:nvPr userDrawn="1"/>
        </p:nvSpPr>
        <p:spPr>
          <a:xfrm>
            <a:off x="7999572" y="86445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52A5742-6D5F-4E07-918E-A62AA1502D8B}"/>
              </a:ext>
            </a:extLst>
          </p:cNvPr>
          <p:cNvSpPr/>
          <p:nvPr userDrawn="1"/>
        </p:nvSpPr>
        <p:spPr>
          <a:xfrm>
            <a:off x="-1172" y="84024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A9B3535-58C2-49D4-A87F-0BB0D7BD70E9}"/>
              </a:ext>
            </a:extLst>
          </p:cNvPr>
          <p:cNvSpPr/>
          <p:nvPr userDrawn="1"/>
        </p:nvSpPr>
        <p:spPr>
          <a:xfrm>
            <a:off x="3886200" y="84158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0E60F3E-5A38-477D-B890-01B13D1FE255}"/>
              </a:ext>
            </a:extLst>
          </p:cNvPr>
          <p:cNvSpPr/>
          <p:nvPr userDrawn="1"/>
        </p:nvSpPr>
        <p:spPr>
          <a:xfrm>
            <a:off x="6172200" y="84024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C351F08-3676-4FCE-BBEB-03783F7D51B5}"/>
              </a:ext>
            </a:extLst>
          </p:cNvPr>
          <p:cNvSpPr/>
          <p:nvPr userDrawn="1"/>
        </p:nvSpPr>
        <p:spPr>
          <a:xfrm>
            <a:off x="8001000" y="84024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430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E5B4-4209-4919-8BBE-B8342DAA3DB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BEEA-F317-4918-9DC2-BA99F4A8426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47F43C0-A001-4335-92E0-254636948BAE}"/>
              </a:ext>
            </a:extLst>
          </p:cNvPr>
          <p:cNvSpPr/>
          <p:nvPr userDrawn="1"/>
        </p:nvSpPr>
        <p:spPr>
          <a:xfrm>
            <a:off x="-2600" y="86445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851367F-755E-48C0-AB89-08FB1D86CF9C}"/>
              </a:ext>
            </a:extLst>
          </p:cNvPr>
          <p:cNvSpPr/>
          <p:nvPr userDrawn="1"/>
        </p:nvSpPr>
        <p:spPr>
          <a:xfrm>
            <a:off x="3884772" y="86579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205F5C5-BB90-458C-8951-16214DC2D0B3}"/>
              </a:ext>
            </a:extLst>
          </p:cNvPr>
          <p:cNvSpPr/>
          <p:nvPr userDrawn="1"/>
        </p:nvSpPr>
        <p:spPr>
          <a:xfrm>
            <a:off x="6170772" y="86445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D763731-026D-4C8C-A50F-92664AAD1862}"/>
              </a:ext>
            </a:extLst>
          </p:cNvPr>
          <p:cNvSpPr/>
          <p:nvPr userDrawn="1"/>
        </p:nvSpPr>
        <p:spPr>
          <a:xfrm>
            <a:off x="7999572" y="86445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FA9FDA-330A-4BB1-9C52-6A732F6713F3}"/>
              </a:ext>
            </a:extLst>
          </p:cNvPr>
          <p:cNvSpPr/>
          <p:nvPr userDrawn="1"/>
        </p:nvSpPr>
        <p:spPr>
          <a:xfrm>
            <a:off x="-1172" y="84024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9BA524C-E293-405A-ADD7-3A307778055F}"/>
              </a:ext>
            </a:extLst>
          </p:cNvPr>
          <p:cNvSpPr/>
          <p:nvPr userDrawn="1"/>
        </p:nvSpPr>
        <p:spPr>
          <a:xfrm>
            <a:off x="3886200" y="84158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88BE037-5BD2-427A-8B37-D34BEDDC6F72}"/>
              </a:ext>
            </a:extLst>
          </p:cNvPr>
          <p:cNvSpPr/>
          <p:nvPr userDrawn="1"/>
        </p:nvSpPr>
        <p:spPr>
          <a:xfrm>
            <a:off x="6172200" y="84024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E805518-C752-484F-9BFA-7C28D794E84A}"/>
              </a:ext>
            </a:extLst>
          </p:cNvPr>
          <p:cNvSpPr/>
          <p:nvPr userDrawn="1"/>
        </p:nvSpPr>
        <p:spPr>
          <a:xfrm>
            <a:off x="8001000" y="84024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06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E5B4-4209-4919-8BBE-B8342DAA3DB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BEEA-F317-4918-9DC2-BA99F4A8426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4B07038-1E15-4F26-8343-78454C3E1FFB}"/>
              </a:ext>
            </a:extLst>
          </p:cNvPr>
          <p:cNvSpPr/>
          <p:nvPr userDrawn="1"/>
        </p:nvSpPr>
        <p:spPr>
          <a:xfrm>
            <a:off x="-2600" y="86445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27E06F4-051E-42CD-B908-CCFEE4A57C2A}"/>
              </a:ext>
            </a:extLst>
          </p:cNvPr>
          <p:cNvSpPr/>
          <p:nvPr userDrawn="1"/>
        </p:nvSpPr>
        <p:spPr>
          <a:xfrm>
            <a:off x="3884772" y="86579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7D19606-5A07-497F-A4D5-DBC0E5E73777}"/>
              </a:ext>
            </a:extLst>
          </p:cNvPr>
          <p:cNvSpPr/>
          <p:nvPr userDrawn="1"/>
        </p:nvSpPr>
        <p:spPr>
          <a:xfrm>
            <a:off x="6170772" y="86445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F174058-C1FC-45E8-B903-006679A084C7}"/>
              </a:ext>
            </a:extLst>
          </p:cNvPr>
          <p:cNvSpPr/>
          <p:nvPr userDrawn="1"/>
        </p:nvSpPr>
        <p:spPr>
          <a:xfrm>
            <a:off x="7999572" y="86445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1C2AE3C-A4BE-4E67-AA1E-6AAAE3A84488}"/>
              </a:ext>
            </a:extLst>
          </p:cNvPr>
          <p:cNvSpPr/>
          <p:nvPr userDrawn="1"/>
        </p:nvSpPr>
        <p:spPr>
          <a:xfrm>
            <a:off x="-1172" y="84024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31E3421-F73C-4A68-9B33-344BCDC2F9B9}"/>
              </a:ext>
            </a:extLst>
          </p:cNvPr>
          <p:cNvSpPr/>
          <p:nvPr userDrawn="1"/>
        </p:nvSpPr>
        <p:spPr>
          <a:xfrm>
            <a:off x="3886200" y="84158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AB3D79A-1135-4007-B240-89371E573B41}"/>
              </a:ext>
            </a:extLst>
          </p:cNvPr>
          <p:cNvSpPr/>
          <p:nvPr userDrawn="1"/>
        </p:nvSpPr>
        <p:spPr>
          <a:xfrm>
            <a:off x="6172200" y="84024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0EB9DD9-BAC7-4239-A3B5-7868F9C22302}"/>
              </a:ext>
            </a:extLst>
          </p:cNvPr>
          <p:cNvSpPr/>
          <p:nvPr userDrawn="1"/>
        </p:nvSpPr>
        <p:spPr>
          <a:xfrm>
            <a:off x="8001000" y="84024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878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E5B4-4209-4919-8BBE-B8342DAA3DB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BEEA-F317-4918-9DC2-BA99F4A8426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898B796-32CF-4639-86FC-A6669F702140}"/>
              </a:ext>
            </a:extLst>
          </p:cNvPr>
          <p:cNvSpPr/>
          <p:nvPr userDrawn="1"/>
        </p:nvSpPr>
        <p:spPr>
          <a:xfrm>
            <a:off x="-2600" y="86445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67F7129-3DD7-4D00-8A3B-D09600456B5C}"/>
              </a:ext>
            </a:extLst>
          </p:cNvPr>
          <p:cNvSpPr/>
          <p:nvPr userDrawn="1"/>
        </p:nvSpPr>
        <p:spPr>
          <a:xfrm>
            <a:off x="3884772" y="86579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C67084C-1578-43A1-A63B-C3837CB8B92B}"/>
              </a:ext>
            </a:extLst>
          </p:cNvPr>
          <p:cNvSpPr/>
          <p:nvPr userDrawn="1"/>
        </p:nvSpPr>
        <p:spPr>
          <a:xfrm>
            <a:off x="6170772" y="86445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01318E4-96A3-4E41-8B77-B6B891D7AAB2}"/>
              </a:ext>
            </a:extLst>
          </p:cNvPr>
          <p:cNvSpPr/>
          <p:nvPr userDrawn="1"/>
        </p:nvSpPr>
        <p:spPr>
          <a:xfrm>
            <a:off x="7999572" y="86445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B1AE006-648C-4C84-A9EB-83F0CD98964E}"/>
              </a:ext>
            </a:extLst>
          </p:cNvPr>
          <p:cNvSpPr/>
          <p:nvPr userDrawn="1"/>
        </p:nvSpPr>
        <p:spPr>
          <a:xfrm>
            <a:off x="-1172" y="84024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6AAD28D-5CF0-4A12-958A-6168E41BB216}"/>
              </a:ext>
            </a:extLst>
          </p:cNvPr>
          <p:cNvSpPr/>
          <p:nvPr userDrawn="1"/>
        </p:nvSpPr>
        <p:spPr>
          <a:xfrm>
            <a:off x="3886200" y="84158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353F888-1F90-4C6A-BEF5-9EEC183D1AE0}"/>
              </a:ext>
            </a:extLst>
          </p:cNvPr>
          <p:cNvSpPr/>
          <p:nvPr userDrawn="1"/>
        </p:nvSpPr>
        <p:spPr>
          <a:xfrm>
            <a:off x="6172200" y="84024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1180D6-722E-4DCD-80EC-A956D1818CB2}"/>
              </a:ext>
            </a:extLst>
          </p:cNvPr>
          <p:cNvSpPr/>
          <p:nvPr userDrawn="1"/>
        </p:nvSpPr>
        <p:spPr>
          <a:xfrm>
            <a:off x="8001000" y="84024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57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E5B4-4209-4919-8BBE-B8342DAA3DB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BEEA-F317-4918-9DC2-BA99F4A8426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B82C409-27DE-432C-BCD0-499A8AF4095E}"/>
              </a:ext>
            </a:extLst>
          </p:cNvPr>
          <p:cNvSpPr/>
          <p:nvPr userDrawn="1"/>
        </p:nvSpPr>
        <p:spPr>
          <a:xfrm>
            <a:off x="-2600" y="86445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626192-4337-4B61-B940-CB238A65A700}"/>
              </a:ext>
            </a:extLst>
          </p:cNvPr>
          <p:cNvSpPr/>
          <p:nvPr userDrawn="1"/>
        </p:nvSpPr>
        <p:spPr>
          <a:xfrm>
            <a:off x="3884772" y="86579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37BD689-9E8C-4285-8D44-3732FDC5887E}"/>
              </a:ext>
            </a:extLst>
          </p:cNvPr>
          <p:cNvSpPr/>
          <p:nvPr userDrawn="1"/>
        </p:nvSpPr>
        <p:spPr>
          <a:xfrm>
            <a:off x="6170772" y="86445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BAF1256-4D38-4B07-A9F2-FC1D3519120E}"/>
              </a:ext>
            </a:extLst>
          </p:cNvPr>
          <p:cNvSpPr/>
          <p:nvPr userDrawn="1"/>
        </p:nvSpPr>
        <p:spPr>
          <a:xfrm>
            <a:off x="7999572" y="86445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9EBA261-22BC-4BBC-B343-3E8C51CE3159}"/>
              </a:ext>
            </a:extLst>
          </p:cNvPr>
          <p:cNvSpPr/>
          <p:nvPr userDrawn="1"/>
        </p:nvSpPr>
        <p:spPr>
          <a:xfrm>
            <a:off x="-1172" y="840246"/>
            <a:ext cx="36576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C4AB82A-ACB7-4C64-92C1-D6C1A0C15018}"/>
              </a:ext>
            </a:extLst>
          </p:cNvPr>
          <p:cNvSpPr/>
          <p:nvPr userDrawn="1"/>
        </p:nvSpPr>
        <p:spPr>
          <a:xfrm>
            <a:off x="3886200" y="841580"/>
            <a:ext cx="18288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564FA35-455C-420E-A771-FE3E31152026}"/>
              </a:ext>
            </a:extLst>
          </p:cNvPr>
          <p:cNvSpPr/>
          <p:nvPr userDrawn="1"/>
        </p:nvSpPr>
        <p:spPr>
          <a:xfrm>
            <a:off x="6172200" y="840246"/>
            <a:ext cx="9144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08A804F-D80E-43DB-B1AE-61B10D721ECD}"/>
              </a:ext>
            </a:extLst>
          </p:cNvPr>
          <p:cNvSpPr/>
          <p:nvPr userDrawn="1"/>
        </p:nvSpPr>
        <p:spPr>
          <a:xfrm>
            <a:off x="8001000" y="840246"/>
            <a:ext cx="457200" cy="0"/>
          </a:xfrm>
          <a:custGeom>
            <a:avLst/>
            <a:gdLst>
              <a:gd name="connsiteX0" fmla="*/ 0 w 3716594"/>
              <a:gd name="connsiteY0" fmla="*/ 0 h 7374"/>
              <a:gd name="connsiteX1" fmla="*/ 3716594 w 3716594"/>
              <a:gd name="connsiteY1" fmla="*/ 7374 h 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6594" h="7374">
                <a:moveTo>
                  <a:pt x="0" y="0"/>
                </a:moveTo>
                <a:lnTo>
                  <a:pt x="3716594" y="7374"/>
                </a:lnTo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496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E5B4-4209-4919-8BBE-B8342DAA3DB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BEEA-F317-4918-9DC2-BA99F4A84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725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6E5B4-4209-4919-8BBE-B8342DAA3DB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3BEEA-F317-4918-9DC2-BA99F4A84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9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00"/>
          <a:stretch/>
        </p:blipFill>
        <p:spPr>
          <a:xfrm>
            <a:off x="1137545" y="1814988"/>
            <a:ext cx="4234555" cy="468695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85" r="13323"/>
          <a:stretch/>
        </p:blipFill>
        <p:spPr>
          <a:xfrm>
            <a:off x="7244862" y="1814988"/>
            <a:ext cx="2488224" cy="468695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64"/>
          <a:stretch/>
        </p:blipFill>
        <p:spPr>
          <a:xfrm>
            <a:off x="9741877" y="1814988"/>
            <a:ext cx="1312577" cy="4686954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5363308" y="1814988"/>
            <a:ext cx="1881554" cy="4686954"/>
            <a:chOff x="5363308" y="1814988"/>
            <a:chExt cx="1881554" cy="468695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612" r="38415"/>
            <a:stretch/>
          </p:blipFill>
          <p:spPr>
            <a:xfrm>
              <a:off x="5363308" y="1814988"/>
              <a:ext cx="1881554" cy="468695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5719709" y="4709678"/>
              <a:ext cx="11264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Wet Flue Gas</a:t>
              </a:r>
            </a:p>
            <a:p>
              <a:pPr algn="ctr"/>
              <a:r>
                <a:rPr lang="en-US" sz="1200" dirty="0"/>
                <a:t>Desulfurization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436101" y="4940510"/>
            <a:ext cx="9546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Fabric Filter</a:t>
            </a:r>
          </a:p>
          <a:p>
            <a:pPr algn="ctr"/>
            <a:r>
              <a:rPr lang="en-US" sz="1200" dirty="0"/>
              <a:t>or</a:t>
            </a:r>
          </a:p>
          <a:p>
            <a:pPr algn="ctr"/>
            <a:r>
              <a:rPr lang="en-US" sz="1200" dirty="0"/>
              <a:t>Electrostatic</a:t>
            </a:r>
          </a:p>
          <a:p>
            <a:pPr algn="ctr"/>
            <a:r>
              <a:rPr lang="en-US" sz="1200" dirty="0"/>
              <a:t>Precipitator</a:t>
            </a:r>
          </a:p>
          <a:p>
            <a:pPr algn="ctr"/>
            <a:endParaRPr lang="en-US" sz="12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2209799" y="2063077"/>
            <a:ext cx="2962270" cy="3231359"/>
            <a:chOff x="2209799" y="2063077"/>
            <a:chExt cx="2962270" cy="3231359"/>
          </a:xfrm>
        </p:grpSpPr>
        <p:grpSp>
          <p:nvGrpSpPr>
            <p:cNvPr id="12" name="Group 11"/>
            <p:cNvGrpSpPr/>
            <p:nvPr/>
          </p:nvGrpSpPr>
          <p:grpSpPr>
            <a:xfrm>
              <a:off x="3924292" y="2063077"/>
              <a:ext cx="1247777" cy="2088014"/>
              <a:chOff x="3924292" y="2063077"/>
              <a:chExt cx="1247777" cy="2088014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3924292" y="2063077"/>
                <a:ext cx="1247777" cy="1770736"/>
                <a:chOff x="3924292" y="2063077"/>
                <a:chExt cx="1247777" cy="1770736"/>
              </a:xfrm>
            </p:grpSpPr>
            <p:sp>
              <p:nvSpPr>
                <p:cNvPr id="3" name="Rectangle 2"/>
                <p:cNvSpPr/>
                <p:nvPr/>
              </p:nvSpPr>
              <p:spPr>
                <a:xfrm>
                  <a:off x="4257669" y="2609117"/>
                  <a:ext cx="914400" cy="928688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/>
                    <a:t>Selective</a:t>
                  </a:r>
                </a:p>
                <a:p>
                  <a:pPr algn="ctr"/>
                  <a:r>
                    <a:rPr lang="en-US" sz="1200" dirty="0"/>
                    <a:t>Catalytic Reduction</a:t>
                  </a:r>
                </a:p>
              </p:txBody>
            </p:sp>
            <p:sp>
              <p:nvSpPr>
                <p:cNvPr id="4" name="Freeform 3"/>
                <p:cNvSpPr/>
                <p:nvPr/>
              </p:nvSpPr>
              <p:spPr>
                <a:xfrm>
                  <a:off x="4257675" y="3524250"/>
                  <a:ext cx="909638" cy="309563"/>
                </a:xfrm>
                <a:custGeom>
                  <a:avLst/>
                  <a:gdLst>
                    <a:gd name="connsiteX0" fmla="*/ 0 w 909638"/>
                    <a:gd name="connsiteY0" fmla="*/ 4763 h 309563"/>
                    <a:gd name="connsiteX1" fmla="*/ 342900 w 909638"/>
                    <a:gd name="connsiteY1" fmla="*/ 309563 h 309563"/>
                    <a:gd name="connsiteX2" fmla="*/ 576263 w 909638"/>
                    <a:gd name="connsiteY2" fmla="*/ 309563 h 309563"/>
                    <a:gd name="connsiteX3" fmla="*/ 909638 w 909638"/>
                    <a:gd name="connsiteY3" fmla="*/ 0 h 309563"/>
                    <a:gd name="connsiteX4" fmla="*/ 0 w 909638"/>
                    <a:gd name="connsiteY4" fmla="*/ 4763 h 309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09638" h="309563">
                      <a:moveTo>
                        <a:pt x="0" y="4763"/>
                      </a:moveTo>
                      <a:lnTo>
                        <a:pt x="342900" y="309563"/>
                      </a:lnTo>
                      <a:lnTo>
                        <a:pt x="576263" y="309563"/>
                      </a:lnTo>
                      <a:lnTo>
                        <a:pt x="909638" y="0"/>
                      </a:lnTo>
                      <a:lnTo>
                        <a:pt x="0" y="4763"/>
                      </a:lnTo>
                      <a:close/>
                    </a:path>
                  </a:pathLst>
                </a:custGeom>
                <a:solidFill>
                  <a:srgbClr val="D1A11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Freeform 7"/>
                <p:cNvSpPr/>
                <p:nvPr/>
              </p:nvSpPr>
              <p:spPr>
                <a:xfrm rot="10800000">
                  <a:off x="4257675" y="2313109"/>
                  <a:ext cx="909638" cy="309563"/>
                </a:xfrm>
                <a:custGeom>
                  <a:avLst/>
                  <a:gdLst>
                    <a:gd name="connsiteX0" fmla="*/ 0 w 909638"/>
                    <a:gd name="connsiteY0" fmla="*/ 4763 h 309563"/>
                    <a:gd name="connsiteX1" fmla="*/ 342900 w 909638"/>
                    <a:gd name="connsiteY1" fmla="*/ 309563 h 309563"/>
                    <a:gd name="connsiteX2" fmla="*/ 576263 w 909638"/>
                    <a:gd name="connsiteY2" fmla="*/ 309563 h 309563"/>
                    <a:gd name="connsiteX3" fmla="*/ 909638 w 909638"/>
                    <a:gd name="connsiteY3" fmla="*/ 0 h 309563"/>
                    <a:gd name="connsiteX4" fmla="*/ 0 w 909638"/>
                    <a:gd name="connsiteY4" fmla="*/ 4763 h 309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09638" h="309563">
                      <a:moveTo>
                        <a:pt x="0" y="4763"/>
                      </a:moveTo>
                      <a:lnTo>
                        <a:pt x="342900" y="309563"/>
                      </a:lnTo>
                      <a:lnTo>
                        <a:pt x="576263" y="309563"/>
                      </a:lnTo>
                      <a:lnTo>
                        <a:pt x="909638" y="0"/>
                      </a:lnTo>
                      <a:lnTo>
                        <a:pt x="0" y="4763"/>
                      </a:lnTo>
                      <a:close/>
                    </a:path>
                  </a:pathLst>
                </a:custGeom>
                <a:solidFill>
                  <a:srgbClr val="D1A11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" name="Rectangle 4"/>
                <p:cNvSpPr/>
                <p:nvPr/>
              </p:nvSpPr>
              <p:spPr>
                <a:xfrm>
                  <a:off x="3924292" y="2295525"/>
                  <a:ext cx="233362" cy="1538288"/>
                </a:xfrm>
                <a:prstGeom prst="rect">
                  <a:avLst/>
                </a:prstGeom>
                <a:solidFill>
                  <a:srgbClr val="D6A617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3924292" y="2063077"/>
                  <a:ext cx="895358" cy="250032"/>
                </a:xfrm>
                <a:prstGeom prst="rect">
                  <a:avLst/>
                </a:prstGeom>
                <a:solidFill>
                  <a:srgbClr val="D7A71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" name="Rectangle 9"/>
              <p:cNvSpPr/>
              <p:nvPr/>
            </p:nvSpPr>
            <p:spPr>
              <a:xfrm>
                <a:off x="4157653" y="3800475"/>
                <a:ext cx="347472" cy="3108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4523795" y="3821907"/>
                <a:ext cx="64008" cy="3291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2358615" y="4709678"/>
              <a:ext cx="7330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Low-NO</a:t>
              </a:r>
              <a:r>
                <a:rPr lang="en-US" sz="1200" baseline="-25000" dirty="0"/>
                <a:t>x</a:t>
              </a:r>
            </a:p>
            <a:p>
              <a:r>
                <a:rPr lang="en-US" sz="1200" dirty="0"/>
                <a:t>Burners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042138" y="4668715"/>
              <a:ext cx="149469" cy="79131"/>
            </a:xfrm>
            <a:prstGeom prst="rect">
              <a:avLst/>
            </a:prstGeom>
            <a:solidFill>
              <a:srgbClr val="FF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042137" y="4791806"/>
              <a:ext cx="149469" cy="79131"/>
            </a:xfrm>
            <a:prstGeom prst="rect">
              <a:avLst/>
            </a:prstGeom>
            <a:solidFill>
              <a:srgbClr val="FF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034486" y="4961793"/>
              <a:ext cx="149469" cy="79131"/>
            </a:xfrm>
            <a:prstGeom prst="rect">
              <a:avLst/>
            </a:prstGeom>
            <a:solidFill>
              <a:srgbClr val="FF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042137" y="5101006"/>
              <a:ext cx="149469" cy="79131"/>
            </a:xfrm>
            <a:prstGeom prst="rect">
              <a:avLst/>
            </a:prstGeom>
            <a:solidFill>
              <a:srgbClr val="FF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043805" y="5215305"/>
              <a:ext cx="149469" cy="79131"/>
            </a:xfrm>
            <a:prstGeom prst="rect">
              <a:avLst/>
            </a:prstGeom>
            <a:solidFill>
              <a:srgbClr val="FF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209799" y="4664317"/>
              <a:ext cx="149469" cy="79131"/>
            </a:xfrm>
            <a:prstGeom prst="rect">
              <a:avLst/>
            </a:prstGeom>
            <a:solidFill>
              <a:srgbClr val="FF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209799" y="4791806"/>
              <a:ext cx="149469" cy="79131"/>
            </a:xfrm>
            <a:prstGeom prst="rect">
              <a:avLst/>
            </a:prstGeom>
            <a:solidFill>
              <a:srgbClr val="FF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209799" y="4961792"/>
              <a:ext cx="149469" cy="79131"/>
            </a:xfrm>
            <a:prstGeom prst="rect">
              <a:avLst/>
            </a:prstGeom>
            <a:solidFill>
              <a:srgbClr val="FF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209799" y="5092212"/>
              <a:ext cx="149469" cy="79131"/>
            </a:xfrm>
            <a:prstGeom prst="rect">
              <a:avLst/>
            </a:prstGeom>
            <a:solidFill>
              <a:srgbClr val="FF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209799" y="5215305"/>
              <a:ext cx="149469" cy="79131"/>
            </a:xfrm>
            <a:prstGeom prst="rect">
              <a:avLst/>
            </a:prstGeom>
            <a:solidFill>
              <a:srgbClr val="FF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37473" y="6132610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Coal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960601" y="3587405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Air</a:t>
            </a:r>
          </a:p>
        </p:txBody>
      </p:sp>
      <p:sp>
        <p:nvSpPr>
          <p:cNvPr id="35" name="Freeform 34"/>
          <p:cNvSpPr/>
          <p:nvPr/>
        </p:nvSpPr>
        <p:spPr>
          <a:xfrm>
            <a:off x="981075" y="6172200"/>
            <a:ext cx="1209675" cy="152400"/>
          </a:xfrm>
          <a:custGeom>
            <a:avLst/>
            <a:gdLst>
              <a:gd name="connsiteX0" fmla="*/ 0 w 1209675"/>
              <a:gd name="connsiteY0" fmla="*/ 152400 h 152400"/>
              <a:gd name="connsiteX1" fmla="*/ 1209675 w 1209675"/>
              <a:gd name="connsiteY1" fmla="*/ 152400 h 152400"/>
              <a:gd name="connsiteX2" fmla="*/ 1209675 w 1209675"/>
              <a:gd name="connsiteY2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9675" h="152400">
                <a:moveTo>
                  <a:pt x="0" y="152400"/>
                </a:moveTo>
                <a:lnTo>
                  <a:pt x="1209675" y="152400"/>
                </a:lnTo>
                <a:lnTo>
                  <a:pt x="1209675" y="0"/>
                </a:lnTo>
              </a:path>
            </a:pathLst>
          </a:custGeom>
          <a:noFill/>
          <a:ln w="25400"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5154931" y="3882526"/>
            <a:ext cx="45719" cy="841874"/>
          </a:xfrm>
          <a:custGeom>
            <a:avLst/>
            <a:gdLst>
              <a:gd name="connsiteX0" fmla="*/ 0 w 0"/>
              <a:gd name="connsiteY0" fmla="*/ 0 h 1009650"/>
              <a:gd name="connsiteX1" fmla="*/ 0 w 0"/>
              <a:gd name="connsiteY1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009650">
                <a:moveTo>
                  <a:pt x="0" y="0"/>
                </a:moveTo>
                <a:lnTo>
                  <a:pt x="0" y="1009650"/>
                </a:lnTo>
              </a:path>
            </a:pathLst>
          </a:custGeom>
          <a:noFill/>
          <a:ln w="25400"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2034284" y="62950"/>
            <a:ext cx="8354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Reconfiguring a Plant for CO</a:t>
            </a:r>
            <a:r>
              <a:rPr lang="en-US" sz="40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Capture</a:t>
            </a:r>
          </a:p>
        </p:txBody>
      </p:sp>
    </p:spTree>
    <p:extLst>
      <p:ext uri="{BB962C8B-B14F-4D97-AF65-F5344CB8AC3E}">
        <p14:creationId xmlns:p14="http://schemas.microsoft.com/office/powerpoint/2010/main" val="353652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2EC7E0-73DD-4053-A011-3575A688FB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00"/>
          <a:stretch/>
        </p:blipFill>
        <p:spPr>
          <a:xfrm>
            <a:off x="5591412" y="1656994"/>
            <a:ext cx="4234555" cy="46869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059FEE-2AF0-4826-836D-F142F269DF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64"/>
          <a:stretch/>
        </p:blipFill>
        <p:spPr>
          <a:xfrm>
            <a:off x="9825967" y="1656994"/>
            <a:ext cx="1312577" cy="4686954"/>
          </a:xfrm>
          <a:prstGeom prst="rect">
            <a:avLst/>
          </a:prstGeom>
        </p:spPr>
      </p:pic>
      <p:sp>
        <p:nvSpPr>
          <p:cNvPr id="7" name="Freeform 16">
            <a:extLst>
              <a:ext uri="{FF2B5EF4-FFF2-40B4-BE49-F238E27FC236}">
                <a16:creationId xmlns:a16="http://schemas.microsoft.com/office/drawing/2014/main" id="{2D8A9343-97AD-4A21-A3A4-E242994135C7}"/>
              </a:ext>
            </a:extLst>
          </p:cNvPr>
          <p:cNvSpPr/>
          <p:nvPr/>
        </p:nvSpPr>
        <p:spPr>
          <a:xfrm>
            <a:off x="9664042" y="5052181"/>
            <a:ext cx="247650" cy="438150"/>
          </a:xfrm>
          <a:custGeom>
            <a:avLst/>
            <a:gdLst>
              <a:gd name="connsiteX0" fmla="*/ 0 w 247650"/>
              <a:gd name="connsiteY0" fmla="*/ 180975 h 438150"/>
              <a:gd name="connsiteX1" fmla="*/ 247650 w 247650"/>
              <a:gd name="connsiteY1" fmla="*/ 0 h 438150"/>
              <a:gd name="connsiteX2" fmla="*/ 247650 w 247650"/>
              <a:gd name="connsiteY2" fmla="*/ 342900 h 438150"/>
              <a:gd name="connsiteX3" fmla="*/ 142875 w 247650"/>
              <a:gd name="connsiteY3" fmla="*/ 409575 h 438150"/>
              <a:gd name="connsiteX4" fmla="*/ 19050 w 247650"/>
              <a:gd name="connsiteY4" fmla="*/ 438150 h 438150"/>
              <a:gd name="connsiteX5" fmla="*/ 0 w 247650"/>
              <a:gd name="connsiteY5" fmla="*/ 180975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650" h="438150">
                <a:moveTo>
                  <a:pt x="0" y="180975"/>
                </a:moveTo>
                <a:lnTo>
                  <a:pt x="247650" y="0"/>
                </a:lnTo>
                <a:lnTo>
                  <a:pt x="247650" y="342900"/>
                </a:lnTo>
                <a:lnTo>
                  <a:pt x="142875" y="409575"/>
                </a:lnTo>
                <a:lnTo>
                  <a:pt x="19050" y="438150"/>
                </a:lnTo>
                <a:lnTo>
                  <a:pt x="0" y="180975"/>
                </a:lnTo>
                <a:close/>
              </a:path>
            </a:pathLst>
          </a:custGeom>
          <a:solidFill>
            <a:srgbClr val="CFA5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FD9D6C-E203-4490-8527-EAD00DB0B689}"/>
              </a:ext>
            </a:extLst>
          </p:cNvPr>
          <p:cNvSpPr txBox="1"/>
          <p:nvPr/>
        </p:nvSpPr>
        <p:spPr>
          <a:xfrm>
            <a:off x="9375203" y="3257848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air</a:t>
            </a:r>
          </a:p>
        </p:txBody>
      </p:sp>
      <p:sp>
        <p:nvSpPr>
          <p:cNvPr id="9" name="Freeform 19">
            <a:extLst>
              <a:ext uri="{FF2B5EF4-FFF2-40B4-BE49-F238E27FC236}">
                <a16:creationId xmlns:a16="http://schemas.microsoft.com/office/drawing/2014/main" id="{071409FE-E07A-4CEC-8AD4-7DED63D4EB2B}"/>
              </a:ext>
            </a:extLst>
          </p:cNvPr>
          <p:cNvSpPr/>
          <p:nvPr/>
        </p:nvSpPr>
        <p:spPr>
          <a:xfrm>
            <a:off x="4186694" y="6029507"/>
            <a:ext cx="2443445" cy="328435"/>
          </a:xfrm>
          <a:custGeom>
            <a:avLst/>
            <a:gdLst>
              <a:gd name="connsiteX0" fmla="*/ 0 w 1209675"/>
              <a:gd name="connsiteY0" fmla="*/ 152400 h 152400"/>
              <a:gd name="connsiteX1" fmla="*/ 1209675 w 1209675"/>
              <a:gd name="connsiteY1" fmla="*/ 152400 h 152400"/>
              <a:gd name="connsiteX2" fmla="*/ 1209675 w 1209675"/>
              <a:gd name="connsiteY2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9675" h="152400">
                <a:moveTo>
                  <a:pt x="0" y="152400"/>
                </a:moveTo>
                <a:lnTo>
                  <a:pt x="1209675" y="152400"/>
                </a:lnTo>
                <a:lnTo>
                  <a:pt x="1209675" y="0"/>
                </a:lnTo>
              </a:path>
            </a:pathLst>
          </a:custGeom>
          <a:noFill/>
          <a:ln w="25400"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20">
            <a:extLst>
              <a:ext uri="{FF2B5EF4-FFF2-40B4-BE49-F238E27FC236}">
                <a16:creationId xmlns:a16="http://schemas.microsoft.com/office/drawing/2014/main" id="{43014717-6007-4FAF-9214-E226A66837C0}"/>
              </a:ext>
            </a:extLst>
          </p:cNvPr>
          <p:cNvSpPr/>
          <p:nvPr/>
        </p:nvSpPr>
        <p:spPr>
          <a:xfrm>
            <a:off x="9587842" y="3556756"/>
            <a:ext cx="0" cy="1009650"/>
          </a:xfrm>
          <a:custGeom>
            <a:avLst/>
            <a:gdLst>
              <a:gd name="connsiteX0" fmla="*/ 0 w 0"/>
              <a:gd name="connsiteY0" fmla="*/ 0 h 1009650"/>
              <a:gd name="connsiteX1" fmla="*/ 0 w 0"/>
              <a:gd name="connsiteY1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009650">
                <a:moveTo>
                  <a:pt x="0" y="0"/>
                </a:moveTo>
                <a:lnTo>
                  <a:pt x="0" y="1009650"/>
                </a:lnTo>
              </a:path>
            </a:pathLst>
          </a:custGeom>
          <a:noFill/>
          <a:ln w="25400"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5CC9FEE-1589-4CAA-9E11-26B4D7ABF39A}"/>
              </a:ext>
            </a:extLst>
          </p:cNvPr>
          <p:cNvGrpSpPr/>
          <p:nvPr/>
        </p:nvGrpSpPr>
        <p:grpSpPr>
          <a:xfrm>
            <a:off x="6830261" y="4481656"/>
            <a:ext cx="669074" cy="679575"/>
            <a:chOff x="2376394" y="4639650"/>
            <a:chExt cx="669074" cy="67957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16EB4FB-7157-4B86-8693-0E14AA4B6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6394" y="4643925"/>
              <a:ext cx="293591" cy="12285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D87B4D0-C407-48A7-A45F-390D45B1F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6394" y="4767750"/>
              <a:ext cx="293591" cy="12285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90DB215-94D4-48BA-81C1-023793313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6394" y="4939200"/>
              <a:ext cx="293591" cy="12285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3EF668-0B11-4094-AD17-638BE131A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6394" y="5063025"/>
              <a:ext cx="293591" cy="12285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E60E19B-CCC9-48F8-A9CD-8673D26BD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6394" y="5196375"/>
              <a:ext cx="293591" cy="12285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00C1AEC-3040-4CDE-BBC9-F09434052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751877" y="4639650"/>
              <a:ext cx="293591" cy="12285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9E3A1A5-27C9-40E4-9184-FAAD06C15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748426" y="4767750"/>
              <a:ext cx="293591" cy="12285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5E40094-77D2-4194-AEA2-2D2A944F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748426" y="4939200"/>
              <a:ext cx="293591" cy="12285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0F1D682-CB6C-4934-949B-29E35EA8C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748426" y="5072550"/>
              <a:ext cx="293591" cy="12285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69E1830-E0EA-433D-884D-8BEE17138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748426" y="5196375"/>
              <a:ext cx="293591" cy="122850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06875CE-CBB1-46D3-B330-725AE7BB3E5B}"/>
              </a:ext>
            </a:extLst>
          </p:cNvPr>
          <p:cNvSpPr txBox="1"/>
          <p:nvPr/>
        </p:nvSpPr>
        <p:spPr>
          <a:xfrm>
            <a:off x="6806542" y="6029507"/>
            <a:ext cx="43604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* Plant representation from Babcock &amp; Wilcox – Steam, Its Generation and Use</a:t>
            </a:r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D7E54BAB-48D6-4C53-B054-76E8ED838B14}"/>
              </a:ext>
            </a:extLst>
          </p:cNvPr>
          <p:cNvSpPr/>
          <p:nvPr/>
        </p:nvSpPr>
        <p:spPr>
          <a:xfrm>
            <a:off x="719031" y="5013856"/>
            <a:ext cx="3410712" cy="1481328"/>
          </a:xfrm>
          <a:custGeom>
            <a:avLst/>
            <a:gdLst>
              <a:gd name="connsiteX0" fmla="*/ 27432 w 3410712"/>
              <a:gd name="connsiteY0" fmla="*/ 1380744 h 1481328"/>
              <a:gd name="connsiteX1" fmla="*/ 27432 w 3410712"/>
              <a:gd name="connsiteY1" fmla="*/ 1380744 h 1481328"/>
              <a:gd name="connsiteX2" fmla="*/ 64008 w 3410712"/>
              <a:gd name="connsiteY2" fmla="*/ 1271016 h 1481328"/>
              <a:gd name="connsiteX3" fmla="*/ 109728 w 3410712"/>
              <a:gd name="connsiteY3" fmla="*/ 1207008 h 1481328"/>
              <a:gd name="connsiteX4" fmla="*/ 137160 w 3410712"/>
              <a:gd name="connsiteY4" fmla="*/ 1179576 h 1481328"/>
              <a:gd name="connsiteX5" fmla="*/ 173736 w 3410712"/>
              <a:gd name="connsiteY5" fmla="*/ 1124712 h 1481328"/>
              <a:gd name="connsiteX6" fmla="*/ 182880 w 3410712"/>
              <a:gd name="connsiteY6" fmla="*/ 1097280 h 1481328"/>
              <a:gd name="connsiteX7" fmla="*/ 210312 w 3410712"/>
              <a:gd name="connsiteY7" fmla="*/ 1069848 h 1481328"/>
              <a:gd name="connsiteX8" fmla="*/ 228600 w 3410712"/>
              <a:gd name="connsiteY8" fmla="*/ 1014984 h 1481328"/>
              <a:gd name="connsiteX9" fmla="*/ 237744 w 3410712"/>
              <a:gd name="connsiteY9" fmla="*/ 987552 h 1481328"/>
              <a:gd name="connsiteX10" fmla="*/ 274320 w 3410712"/>
              <a:gd name="connsiteY10" fmla="*/ 932688 h 1481328"/>
              <a:gd name="connsiteX11" fmla="*/ 310896 w 3410712"/>
              <a:gd name="connsiteY11" fmla="*/ 850392 h 1481328"/>
              <a:gd name="connsiteX12" fmla="*/ 365760 w 3410712"/>
              <a:gd name="connsiteY12" fmla="*/ 795528 h 1481328"/>
              <a:gd name="connsiteX13" fmla="*/ 393192 w 3410712"/>
              <a:gd name="connsiteY13" fmla="*/ 768096 h 1481328"/>
              <a:gd name="connsiteX14" fmla="*/ 420624 w 3410712"/>
              <a:gd name="connsiteY14" fmla="*/ 740664 h 1481328"/>
              <a:gd name="connsiteX15" fmla="*/ 475488 w 3410712"/>
              <a:gd name="connsiteY15" fmla="*/ 658368 h 1481328"/>
              <a:gd name="connsiteX16" fmla="*/ 493776 w 3410712"/>
              <a:gd name="connsiteY16" fmla="*/ 630936 h 1481328"/>
              <a:gd name="connsiteX17" fmla="*/ 539496 w 3410712"/>
              <a:gd name="connsiteY17" fmla="*/ 566928 h 1481328"/>
              <a:gd name="connsiteX18" fmla="*/ 576072 w 3410712"/>
              <a:gd name="connsiteY18" fmla="*/ 512064 h 1481328"/>
              <a:gd name="connsiteX19" fmla="*/ 612648 w 3410712"/>
              <a:gd name="connsiteY19" fmla="*/ 466344 h 1481328"/>
              <a:gd name="connsiteX20" fmla="*/ 649224 w 3410712"/>
              <a:gd name="connsiteY20" fmla="*/ 420624 h 1481328"/>
              <a:gd name="connsiteX21" fmla="*/ 667512 w 3410712"/>
              <a:gd name="connsiteY21" fmla="*/ 393192 h 1481328"/>
              <a:gd name="connsiteX22" fmla="*/ 722376 w 3410712"/>
              <a:gd name="connsiteY22" fmla="*/ 338328 h 1481328"/>
              <a:gd name="connsiteX23" fmla="*/ 768096 w 3410712"/>
              <a:gd name="connsiteY23" fmla="*/ 292608 h 1481328"/>
              <a:gd name="connsiteX24" fmla="*/ 813816 w 3410712"/>
              <a:gd name="connsiteY24" fmla="*/ 256032 h 1481328"/>
              <a:gd name="connsiteX25" fmla="*/ 868680 w 3410712"/>
              <a:gd name="connsiteY25" fmla="*/ 201168 h 1481328"/>
              <a:gd name="connsiteX26" fmla="*/ 896112 w 3410712"/>
              <a:gd name="connsiteY26" fmla="*/ 173736 h 1481328"/>
              <a:gd name="connsiteX27" fmla="*/ 1005840 w 3410712"/>
              <a:gd name="connsiteY27" fmla="*/ 100584 h 1481328"/>
              <a:gd name="connsiteX28" fmla="*/ 1033272 w 3410712"/>
              <a:gd name="connsiteY28" fmla="*/ 82296 h 1481328"/>
              <a:gd name="connsiteX29" fmla="*/ 1088136 w 3410712"/>
              <a:gd name="connsiteY29" fmla="*/ 54864 h 1481328"/>
              <a:gd name="connsiteX30" fmla="*/ 1115568 w 3410712"/>
              <a:gd name="connsiteY30" fmla="*/ 45720 h 1481328"/>
              <a:gd name="connsiteX31" fmla="*/ 1152144 w 3410712"/>
              <a:gd name="connsiteY31" fmla="*/ 27432 h 1481328"/>
              <a:gd name="connsiteX32" fmla="*/ 1243584 w 3410712"/>
              <a:gd name="connsiteY32" fmla="*/ 0 h 1481328"/>
              <a:gd name="connsiteX33" fmla="*/ 1719072 w 3410712"/>
              <a:gd name="connsiteY33" fmla="*/ 9144 h 1481328"/>
              <a:gd name="connsiteX34" fmla="*/ 1755648 w 3410712"/>
              <a:gd name="connsiteY34" fmla="*/ 18288 h 1481328"/>
              <a:gd name="connsiteX35" fmla="*/ 1865376 w 3410712"/>
              <a:gd name="connsiteY35" fmla="*/ 27432 h 1481328"/>
              <a:gd name="connsiteX36" fmla="*/ 1947672 w 3410712"/>
              <a:gd name="connsiteY36" fmla="*/ 45720 h 1481328"/>
              <a:gd name="connsiteX37" fmla="*/ 2029968 w 3410712"/>
              <a:gd name="connsiteY37" fmla="*/ 64008 h 1481328"/>
              <a:gd name="connsiteX38" fmla="*/ 2057400 w 3410712"/>
              <a:gd name="connsiteY38" fmla="*/ 73152 h 1481328"/>
              <a:gd name="connsiteX39" fmla="*/ 2093976 w 3410712"/>
              <a:gd name="connsiteY39" fmla="*/ 91440 h 1481328"/>
              <a:gd name="connsiteX40" fmla="*/ 2194560 w 3410712"/>
              <a:gd name="connsiteY40" fmla="*/ 118872 h 1481328"/>
              <a:gd name="connsiteX41" fmla="*/ 2231136 w 3410712"/>
              <a:gd name="connsiteY41" fmla="*/ 137160 h 1481328"/>
              <a:gd name="connsiteX42" fmla="*/ 2258568 w 3410712"/>
              <a:gd name="connsiteY42" fmla="*/ 146304 h 1481328"/>
              <a:gd name="connsiteX43" fmla="*/ 2331720 w 3410712"/>
              <a:gd name="connsiteY43" fmla="*/ 182880 h 1481328"/>
              <a:gd name="connsiteX44" fmla="*/ 2423160 w 3410712"/>
              <a:gd name="connsiteY44" fmla="*/ 210312 h 1481328"/>
              <a:gd name="connsiteX45" fmla="*/ 2459736 w 3410712"/>
              <a:gd name="connsiteY45" fmla="*/ 228600 h 1481328"/>
              <a:gd name="connsiteX46" fmla="*/ 2505456 w 3410712"/>
              <a:gd name="connsiteY46" fmla="*/ 256032 h 1481328"/>
              <a:gd name="connsiteX47" fmla="*/ 2532888 w 3410712"/>
              <a:gd name="connsiteY47" fmla="*/ 265176 h 1481328"/>
              <a:gd name="connsiteX48" fmla="*/ 2624328 w 3410712"/>
              <a:gd name="connsiteY48" fmla="*/ 320040 h 1481328"/>
              <a:gd name="connsiteX49" fmla="*/ 2697480 w 3410712"/>
              <a:gd name="connsiteY49" fmla="*/ 384048 h 1481328"/>
              <a:gd name="connsiteX50" fmla="*/ 2724912 w 3410712"/>
              <a:gd name="connsiteY50" fmla="*/ 402336 h 1481328"/>
              <a:gd name="connsiteX51" fmla="*/ 2779776 w 3410712"/>
              <a:gd name="connsiteY51" fmla="*/ 457200 h 1481328"/>
              <a:gd name="connsiteX52" fmla="*/ 2807208 w 3410712"/>
              <a:gd name="connsiteY52" fmla="*/ 484632 h 1481328"/>
              <a:gd name="connsiteX53" fmla="*/ 2871216 w 3410712"/>
              <a:gd name="connsiteY53" fmla="*/ 566928 h 1481328"/>
              <a:gd name="connsiteX54" fmla="*/ 2907792 w 3410712"/>
              <a:gd name="connsiteY54" fmla="*/ 621792 h 1481328"/>
              <a:gd name="connsiteX55" fmla="*/ 2926080 w 3410712"/>
              <a:gd name="connsiteY55" fmla="*/ 658368 h 1481328"/>
              <a:gd name="connsiteX56" fmla="*/ 2953512 w 3410712"/>
              <a:gd name="connsiteY56" fmla="*/ 685800 h 1481328"/>
              <a:gd name="connsiteX57" fmla="*/ 2971800 w 3410712"/>
              <a:gd name="connsiteY57" fmla="*/ 713232 h 1481328"/>
              <a:gd name="connsiteX58" fmla="*/ 2999232 w 3410712"/>
              <a:gd name="connsiteY58" fmla="*/ 740664 h 1481328"/>
              <a:gd name="connsiteX59" fmla="*/ 3035808 w 3410712"/>
              <a:gd name="connsiteY59" fmla="*/ 795528 h 1481328"/>
              <a:gd name="connsiteX60" fmla="*/ 3081528 w 3410712"/>
              <a:gd name="connsiteY60" fmla="*/ 850392 h 1481328"/>
              <a:gd name="connsiteX61" fmla="*/ 3090672 w 3410712"/>
              <a:gd name="connsiteY61" fmla="*/ 877824 h 1481328"/>
              <a:gd name="connsiteX62" fmla="*/ 3136392 w 3410712"/>
              <a:gd name="connsiteY62" fmla="*/ 941832 h 1481328"/>
              <a:gd name="connsiteX63" fmla="*/ 3172968 w 3410712"/>
              <a:gd name="connsiteY63" fmla="*/ 996696 h 1481328"/>
              <a:gd name="connsiteX64" fmla="*/ 3182112 w 3410712"/>
              <a:gd name="connsiteY64" fmla="*/ 1024128 h 1481328"/>
              <a:gd name="connsiteX65" fmla="*/ 3227832 w 3410712"/>
              <a:gd name="connsiteY65" fmla="*/ 1078992 h 1481328"/>
              <a:gd name="connsiteX66" fmla="*/ 3246120 w 3410712"/>
              <a:gd name="connsiteY66" fmla="*/ 1133856 h 1481328"/>
              <a:gd name="connsiteX67" fmla="*/ 3282696 w 3410712"/>
              <a:gd name="connsiteY67" fmla="*/ 1188720 h 1481328"/>
              <a:gd name="connsiteX68" fmla="*/ 3300984 w 3410712"/>
              <a:gd name="connsiteY68" fmla="*/ 1216152 h 1481328"/>
              <a:gd name="connsiteX69" fmla="*/ 3346704 w 3410712"/>
              <a:gd name="connsiteY69" fmla="*/ 1298448 h 1481328"/>
              <a:gd name="connsiteX70" fmla="*/ 3383280 w 3410712"/>
              <a:gd name="connsiteY70" fmla="*/ 1353312 h 1481328"/>
              <a:gd name="connsiteX71" fmla="*/ 3401568 w 3410712"/>
              <a:gd name="connsiteY71" fmla="*/ 1380744 h 1481328"/>
              <a:gd name="connsiteX72" fmla="*/ 3410712 w 3410712"/>
              <a:gd name="connsiteY72" fmla="*/ 1408176 h 1481328"/>
              <a:gd name="connsiteX73" fmla="*/ 3392424 w 3410712"/>
              <a:gd name="connsiteY73" fmla="*/ 1435608 h 1481328"/>
              <a:gd name="connsiteX74" fmla="*/ 3337560 w 3410712"/>
              <a:gd name="connsiteY74" fmla="*/ 1453896 h 1481328"/>
              <a:gd name="connsiteX75" fmla="*/ 2715768 w 3410712"/>
              <a:gd name="connsiteY75" fmla="*/ 1444752 h 1481328"/>
              <a:gd name="connsiteX76" fmla="*/ 2542032 w 3410712"/>
              <a:gd name="connsiteY76" fmla="*/ 1435608 h 1481328"/>
              <a:gd name="connsiteX77" fmla="*/ 2139696 w 3410712"/>
              <a:gd name="connsiteY77" fmla="*/ 1444752 h 1481328"/>
              <a:gd name="connsiteX78" fmla="*/ 1956816 w 3410712"/>
              <a:gd name="connsiteY78" fmla="*/ 1453896 h 1481328"/>
              <a:gd name="connsiteX79" fmla="*/ 1874520 w 3410712"/>
              <a:gd name="connsiteY79" fmla="*/ 1463040 h 1481328"/>
              <a:gd name="connsiteX80" fmla="*/ 1307592 w 3410712"/>
              <a:gd name="connsiteY80" fmla="*/ 1481328 h 1481328"/>
              <a:gd name="connsiteX81" fmla="*/ 1051560 w 3410712"/>
              <a:gd name="connsiteY81" fmla="*/ 1472184 h 1481328"/>
              <a:gd name="connsiteX82" fmla="*/ 969264 w 3410712"/>
              <a:gd name="connsiteY82" fmla="*/ 1463040 h 1481328"/>
              <a:gd name="connsiteX83" fmla="*/ 649224 w 3410712"/>
              <a:gd name="connsiteY83" fmla="*/ 1453896 h 1481328"/>
              <a:gd name="connsiteX84" fmla="*/ 539496 w 3410712"/>
              <a:gd name="connsiteY84" fmla="*/ 1444752 h 1481328"/>
              <a:gd name="connsiteX85" fmla="*/ 402336 w 3410712"/>
              <a:gd name="connsiteY85" fmla="*/ 1435608 h 1481328"/>
              <a:gd name="connsiteX86" fmla="*/ 320040 w 3410712"/>
              <a:gd name="connsiteY86" fmla="*/ 1426464 h 1481328"/>
              <a:gd name="connsiteX87" fmla="*/ 0 w 3410712"/>
              <a:gd name="connsiteY87" fmla="*/ 1435608 h 1481328"/>
              <a:gd name="connsiteX88" fmla="*/ 27432 w 3410712"/>
              <a:gd name="connsiteY88" fmla="*/ 1380744 h 1481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410712" h="1481328">
                <a:moveTo>
                  <a:pt x="27432" y="1380744"/>
                </a:moveTo>
                <a:lnTo>
                  <a:pt x="27432" y="1380744"/>
                </a:lnTo>
                <a:cubicBezTo>
                  <a:pt x="39624" y="1344168"/>
                  <a:pt x="36746" y="1298278"/>
                  <a:pt x="64008" y="1271016"/>
                </a:cubicBezTo>
                <a:cubicBezTo>
                  <a:pt x="135333" y="1199691"/>
                  <a:pt x="49550" y="1291257"/>
                  <a:pt x="109728" y="1207008"/>
                </a:cubicBezTo>
                <a:cubicBezTo>
                  <a:pt x="117244" y="1196485"/>
                  <a:pt x="129221" y="1189784"/>
                  <a:pt x="137160" y="1179576"/>
                </a:cubicBezTo>
                <a:cubicBezTo>
                  <a:pt x="150654" y="1162226"/>
                  <a:pt x="166785" y="1145564"/>
                  <a:pt x="173736" y="1124712"/>
                </a:cubicBezTo>
                <a:cubicBezTo>
                  <a:pt x="176784" y="1115568"/>
                  <a:pt x="177533" y="1105300"/>
                  <a:pt x="182880" y="1097280"/>
                </a:cubicBezTo>
                <a:cubicBezTo>
                  <a:pt x="190053" y="1086520"/>
                  <a:pt x="201168" y="1078992"/>
                  <a:pt x="210312" y="1069848"/>
                </a:cubicBezTo>
                <a:lnTo>
                  <a:pt x="228600" y="1014984"/>
                </a:lnTo>
                <a:cubicBezTo>
                  <a:pt x="231648" y="1005840"/>
                  <a:pt x="232397" y="995572"/>
                  <a:pt x="237744" y="987552"/>
                </a:cubicBezTo>
                <a:cubicBezTo>
                  <a:pt x="249936" y="969264"/>
                  <a:pt x="267369" y="953540"/>
                  <a:pt x="274320" y="932688"/>
                </a:cubicBezTo>
                <a:cubicBezTo>
                  <a:pt x="285916" y="897900"/>
                  <a:pt x="287711" y="876475"/>
                  <a:pt x="310896" y="850392"/>
                </a:cubicBezTo>
                <a:cubicBezTo>
                  <a:pt x="328079" y="831062"/>
                  <a:pt x="347472" y="813816"/>
                  <a:pt x="365760" y="795528"/>
                </a:cubicBezTo>
                <a:lnTo>
                  <a:pt x="393192" y="768096"/>
                </a:lnTo>
                <a:cubicBezTo>
                  <a:pt x="402336" y="758952"/>
                  <a:pt x="413451" y="751424"/>
                  <a:pt x="420624" y="740664"/>
                </a:cubicBezTo>
                <a:lnTo>
                  <a:pt x="475488" y="658368"/>
                </a:lnTo>
                <a:cubicBezTo>
                  <a:pt x="481584" y="649224"/>
                  <a:pt x="488861" y="640766"/>
                  <a:pt x="493776" y="630936"/>
                </a:cubicBezTo>
                <a:cubicBezTo>
                  <a:pt x="517847" y="582794"/>
                  <a:pt x="502425" y="603999"/>
                  <a:pt x="539496" y="566928"/>
                </a:cubicBezTo>
                <a:cubicBezTo>
                  <a:pt x="561238" y="501701"/>
                  <a:pt x="530409" y="580559"/>
                  <a:pt x="576072" y="512064"/>
                </a:cubicBezTo>
                <a:cubicBezTo>
                  <a:pt x="611406" y="459063"/>
                  <a:pt x="551297" y="507244"/>
                  <a:pt x="612648" y="466344"/>
                </a:cubicBezTo>
                <a:cubicBezTo>
                  <a:pt x="630449" y="412940"/>
                  <a:pt x="607864" y="461984"/>
                  <a:pt x="649224" y="420624"/>
                </a:cubicBezTo>
                <a:cubicBezTo>
                  <a:pt x="656995" y="412853"/>
                  <a:pt x="660211" y="401406"/>
                  <a:pt x="667512" y="393192"/>
                </a:cubicBezTo>
                <a:cubicBezTo>
                  <a:pt x="684695" y="373862"/>
                  <a:pt x="708030" y="359847"/>
                  <a:pt x="722376" y="338328"/>
                </a:cubicBezTo>
                <a:cubicBezTo>
                  <a:pt x="746760" y="301752"/>
                  <a:pt x="731520" y="316992"/>
                  <a:pt x="768096" y="292608"/>
                </a:cubicBezTo>
                <a:cubicBezTo>
                  <a:pt x="818293" y="217312"/>
                  <a:pt x="752661" y="303597"/>
                  <a:pt x="813816" y="256032"/>
                </a:cubicBezTo>
                <a:cubicBezTo>
                  <a:pt x="834231" y="240154"/>
                  <a:pt x="850392" y="219456"/>
                  <a:pt x="868680" y="201168"/>
                </a:cubicBezTo>
                <a:cubicBezTo>
                  <a:pt x="877824" y="192024"/>
                  <a:pt x="885352" y="180909"/>
                  <a:pt x="896112" y="173736"/>
                </a:cubicBezTo>
                <a:lnTo>
                  <a:pt x="1005840" y="100584"/>
                </a:lnTo>
                <a:cubicBezTo>
                  <a:pt x="1014984" y="94488"/>
                  <a:pt x="1022846" y="85771"/>
                  <a:pt x="1033272" y="82296"/>
                </a:cubicBezTo>
                <a:cubicBezTo>
                  <a:pt x="1102223" y="59312"/>
                  <a:pt x="1017232" y="90316"/>
                  <a:pt x="1088136" y="54864"/>
                </a:cubicBezTo>
                <a:cubicBezTo>
                  <a:pt x="1096757" y="50553"/>
                  <a:pt x="1106709" y="49517"/>
                  <a:pt x="1115568" y="45720"/>
                </a:cubicBezTo>
                <a:cubicBezTo>
                  <a:pt x="1128097" y="40350"/>
                  <a:pt x="1139488" y="32494"/>
                  <a:pt x="1152144" y="27432"/>
                </a:cubicBezTo>
                <a:cubicBezTo>
                  <a:pt x="1189248" y="12591"/>
                  <a:pt x="1207657" y="8982"/>
                  <a:pt x="1243584" y="0"/>
                </a:cubicBezTo>
                <a:lnTo>
                  <a:pt x="1719072" y="9144"/>
                </a:lnTo>
                <a:cubicBezTo>
                  <a:pt x="1731631" y="9593"/>
                  <a:pt x="1743178" y="16729"/>
                  <a:pt x="1755648" y="18288"/>
                </a:cubicBezTo>
                <a:cubicBezTo>
                  <a:pt x="1792067" y="22840"/>
                  <a:pt x="1828800" y="24384"/>
                  <a:pt x="1865376" y="27432"/>
                </a:cubicBezTo>
                <a:cubicBezTo>
                  <a:pt x="2003269" y="55011"/>
                  <a:pt x="1831451" y="19893"/>
                  <a:pt x="1947672" y="45720"/>
                </a:cubicBezTo>
                <a:cubicBezTo>
                  <a:pt x="1990098" y="55148"/>
                  <a:pt x="1990943" y="52858"/>
                  <a:pt x="2029968" y="64008"/>
                </a:cubicBezTo>
                <a:cubicBezTo>
                  <a:pt x="2039236" y="66656"/>
                  <a:pt x="2048541" y="69355"/>
                  <a:pt x="2057400" y="73152"/>
                </a:cubicBezTo>
                <a:cubicBezTo>
                  <a:pt x="2069929" y="78522"/>
                  <a:pt x="2081044" y="87129"/>
                  <a:pt x="2093976" y="91440"/>
                </a:cubicBezTo>
                <a:cubicBezTo>
                  <a:pt x="2154177" y="111507"/>
                  <a:pt x="2130436" y="86810"/>
                  <a:pt x="2194560" y="118872"/>
                </a:cubicBezTo>
                <a:cubicBezTo>
                  <a:pt x="2206752" y="124968"/>
                  <a:pt x="2218607" y="131790"/>
                  <a:pt x="2231136" y="137160"/>
                </a:cubicBezTo>
                <a:cubicBezTo>
                  <a:pt x="2239995" y="140957"/>
                  <a:pt x="2249947" y="141993"/>
                  <a:pt x="2258568" y="146304"/>
                </a:cubicBezTo>
                <a:cubicBezTo>
                  <a:pt x="2325769" y="179905"/>
                  <a:pt x="2236796" y="151239"/>
                  <a:pt x="2331720" y="182880"/>
                </a:cubicBezTo>
                <a:cubicBezTo>
                  <a:pt x="2371097" y="196006"/>
                  <a:pt x="2380764" y="189114"/>
                  <a:pt x="2423160" y="210312"/>
                </a:cubicBezTo>
                <a:cubicBezTo>
                  <a:pt x="2435352" y="216408"/>
                  <a:pt x="2447820" y="221980"/>
                  <a:pt x="2459736" y="228600"/>
                </a:cubicBezTo>
                <a:cubicBezTo>
                  <a:pt x="2475272" y="237231"/>
                  <a:pt x="2489560" y="248084"/>
                  <a:pt x="2505456" y="256032"/>
                </a:cubicBezTo>
                <a:cubicBezTo>
                  <a:pt x="2514077" y="260343"/>
                  <a:pt x="2524029" y="261379"/>
                  <a:pt x="2532888" y="265176"/>
                </a:cubicBezTo>
                <a:cubicBezTo>
                  <a:pt x="2558143" y="275999"/>
                  <a:pt x="2608077" y="303789"/>
                  <a:pt x="2624328" y="320040"/>
                </a:cubicBezTo>
                <a:cubicBezTo>
                  <a:pt x="2658164" y="353876"/>
                  <a:pt x="2652826" y="350557"/>
                  <a:pt x="2697480" y="384048"/>
                </a:cubicBezTo>
                <a:cubicBezTo>
                  <a:pt x="2706272" y="390642"/>
                  <a:pt x="2716698" y="395035"/>
                  <a:pt x="2724912" y="402336"/>
                </a:cubicBezTo>
                <a:cubicBezTo>
                  <a:pt x="2744242" y="419519"/>
                  <a:pt x="2761488" y="438912"/>
                  <a:pt x="2779776" y="457200"/>
                </a:cubicBezTo>
                <a:cubicBezTo>
                  <a:pt x="2788920" y="466344"/>
                  <a:pt x="2800035" y="473872"/>
                  <a:pt x="2807208" y="484632"/>
                </a:cubicBezTo>
                <a:cubicBezTo>
                  <a:pt x="2850957" y="550256"/>
                  <a:pt x="2828242" y="523954"/>
                  <a:pt x="2871216" y="566928"/>
                </a:cubicBezTo>
                <a:cubicBezTo>
                  <a:pt x="2890831" y="625773"/>
                  <a:pt x="2864983" y="561859"/>
                  <a:pt x="2907792" y="621792"/>
                </a:cubicBezTo>
                <a:cubicBezTo>
                  <a:pt x="2915715" y="632884"/>
                  <a:pt x="2918157" y="647276"/>
                  <a:pt x="2926080" y="658368"/>
                </a:cubicBezTo>
                <a:cubicBezTo>
                  <a:pt x="2933596" y="668891"/>
                  <a:pt x="2945233" y="675866"/>
                  <a:pt x="2953512" y="685800"/>
                </a:cubicBezTo>
                <a:cubicBezTo>
                  <a:pt x="2960547" y="694243"/>
                  <a:pt x="2964765" y="704789"/>
                  <a:pt x="2971800" y="713232"/>
                </a:cubicBezTo>
                <a:cubicBezTo>
                  <a:pt x="2980079" y="723166"/>
                  <a:pt x="2991293" y="730456"/>
                  <a:pt x="2999232" y="740664"/>
                </a:cubicBezTo>
                <a:cubicBezTo>
                  <a:pt x="3012726" y="758014"/>
                  <a:pt x="3020266" y="779986"/>
                  <a:pt x="3035808" y="795528"/>
                </a:cubicBezTo>
                <a:cubicBezTo>
                  <a:pt x="3056031" y="815751"/>
                  <a:pt x="3068797" y="824931"/>
                  <a:pt x="3081528" y="850392"/>
                </a:cubicBezTo>
                <a:cubicBezTo>
                  <a:pt x="3085839" y="859013"/>
                  <a:pt x="3086361" y="869203"/>
                  <a:pt x="3090672" y="877824"/>
                </a:cubicBezTo>
                <a:cubicBezTo>
                  <a:pt x="3097357" y="891195"/>
                  <a:pt x="3130179" y="933548"/>
                  <a:pt x="3136392" y="941832"/>
                </a:cubicBezTo>
                <a:cubicBezTo>
                  <a:pt x="3158134" y="1007059"/>
                  <a:pt x="3127305" y="928201"/>
                  <a:pt x="3172968" y="996696"/>
                </a:cubicBezTo>
                <a:cubicBezTo>
                  <a:pt x="3178315" y="1004716"/>
                  <a:pt x="3177801" y="1015507"/>
                  <a:pt x="3182112" y="1024128"/>
                </a:cubicBezTo>
                <a:cubicBezTo>
                  <a:pt x="3194843" y="1049589"/>
                  <a:pt x="3207609" y="1058769"/>
                  <a:pt x="3227832" y="1078992"/>
                </a:cubicBezTo>
                <a:cubicBezTo>
                  <a:pt x="3233928" y="1097280"/>
                  <a:pt x="3235427" y="1117816"/>
                  <a:pt x="3246120" y="1133856"/>
                </a:cubicBezTo>
                <a:lnTo>
                  <a:pt x="3282696" y="1188720"/>
                </a:lnTo>
                <a:cubicBezTo>
                  <a:pt x="3288792" y="1197864"/>
                  <a:pt x="3297509" y="1205726"/>
                  <a:pt x="3300984" y="1216152"/>
                </a:cubicBezTo>
                <a:cubicBezTo>
                  <a:pt x="3317079" y="1264436"/>
                  <a:pt x="3304781" y="1235564"/>
                  <a:pt x="3346704" y="1298448"/>
                </a:cubicBezTo>
                <a:lnTo>
                  <a:pt x="3383280" y="1353312"/>
                </a:lnTo>
                <a:cubicBezTo>
                  <a:pt x="3389376" y="1362456"/>
                  <a:pt x="3398093" y="1370318"/>
                  <a:pt x="3401568" y="1380744"/>
                </a:cubicBezTo>
                <a:lnTo>
                  <a:pt x="3410712" y="1408176"/>
                </a:lnTo>
                <a:cubicBezTo>
                  <a:pt x="3404616" y="1417320"/>
                  <a:pt x="3401743" y="1429783"/>
                  <a:pt x="3392424" y="1435608"/>
                </a:cubicBezTo>
                <a:cubicBezTo>
                  <a:pt x="3376077" y="1445825"/>
                  <a:pt x="3337560" y="1453896"/>
                  <a:pt x="3337560" y="1453896"/>
                </a:cubicBezTo>
                <a:lnTo>
                  <a:pt x="2715768" y="1444752"/>
                </a:lnTo>
                <a:cubicBezTo>
                  <a:pt x="2657791" y="1443419"/>
                  <a:pt x="2600024" y="1435608"/>
                  <a:pt x="2542032" y="1435608"/>
                </a:cubicBezTo>
                <a:cubicBezTo>
                  <a:pt x="2407885" y="1435608"/>
                  <a:pt x="2273808" y="1441704"/>
                  <a:pt x="2139696" y="1444752"/>
                </a:cubicBezTo>
                <a:lnTo>
                  <a:pt x="1956816" y="1453896"/>
                </a:lnTo>
                <a:cubicBezTo>
                  <a:pt x="1929281" y="1455795"/>
                  <a:pt x="1902078" y="1461509"/>
                  <a:pt x="1874520" y="1463040"/>
                </a:cubicBezTo>
                <a:cubicBezTo>
                  <a:pt x="1763606" y="1469202"/>
                  <a:pt x="1395525" y="1478816"/>
                  <a:pt x="1307592" y="1481328"/>
                </a:cubicBezTo>
                <a:lnTo>
                  <a:pt x="1051560" y="1472184"/>
                </a:lnTo>
                <a:cubicBezTo>
                  <a:pt x="1023999" y="1470694"/>
                  <a:pt x="996836" y="1464293"/>
                  <a:pt x="969264" y="1463040"/>
                </a:cubicBezTo>
                <a:cubicBezTo>
                  <a:pt x="862651" y="1458194"/>
                  <a:pt x="755904" y="1456944"/>
                  <a:pt x="649224" y="1453896"/>
                </a:cubicBezTo>
                <a:lnTo>
                  <a:pt x="539496" y="1444752"/>
                </a:lnTo>
                <a:lnTo>
                  <a:pt x="402336" y="1435608"/>
                </a:lnTo>
                <a:cubicBezTo>
                  <a:pt x="374831" y="1433316"/>
                  <a:pt x="347472" y="1429512"/>
                  <a:pt x="320040" y="1426464"/>
                </a:cubicBezTo>
                <a:cubicBezTo>
                  <a:pt x="12195" y="1435793"/>
                  <a:pt x="118918" y="1435608"/>
                  <a:pt x="0" y="1435608"/>
                </a:cubicBezTo>
                <a:lnTo>
                  <a:pt x="27432" y="1380744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Coal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3033329-C708-4EA9-A2C9-E5D4378B1440}"/>
              </a:ext>
            </a:extLst>
          </p:cNvPr>
          <p:cNvGrpSpPr/>
          <p:nvPr/>
        </p:nvGrpSpPr>
        <p:grpSpPr>
          <a:xfrm>
            <a:off x="771362" y="2412925"/>
            <a:ext cx="3358381" cy="1689846"/>
            <a:chOff x="492897" y="3139329"/>
            <a:chExt cx="3358381" cy="1689846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184755D-AC07-41CB-9F6E-7971A4163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790391">
              <a:off x="945165" y="2868761"/>
              <a:ext cx="1001069" cy="190560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71B5B26-0452-4709-8921-A9C9F02D3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832472">
              <a:off x="1097565" y="3021161"/>
              <a:ext cx="1001069" cy="1905606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92BBD08-34D6-4548-BE2E-F26948C70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84428">
              <a:off x="653071" y="3139329"/>
              <a:ext cx="716795" cy="1364470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CC320346-02CE-4E6A-B70D-1078A18AE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77079">
              <a:off x="1658674" y="3295800"/>
              <a:ext cx="632971" cy="1204905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AEA8D01-F232-4609-A16C-DBD4891A6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47190">
              <a:off x="1090070" y="3375838"/>
              <a:ext cx="1001069" cy="1905606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754B03B7-B20C-4E00-AC37-8244E5DD8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788876">
              <a:off x="2579604" y="3447666"/>
              <a:ext cx="716795" cy="1364470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E50127A-CE44-43D3-9D77-67F605AD6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89690">
              <a:off x="2458230" y="3267839"/>
              <a:ext cx="959541" cy="1826554"/>
            </a:xfrm>
            <a:prstGeom prst="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448560A-5CFF-485E-8E16-3F0FF7608551}"/>
              </a:ext>
            </a:extLst>
          </p:cNvPr>
          <p:cNvSpPr txBox="1"/>
          <p:nvPr/>
        </p:nvSpPr>
        <p:spPr>
          <a:xfrm>
            <a:off x="3861695" y="4065772"/>
            <a:ext cx="16727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Pre-combustion</a:t>
            </a:r>
          </a:p>
          <a:p>
            <a:pPr algn="ctr"/>
            <a:r>
              <a:rPr lang="en-US" dirty="0"/>
              <a:t>preparation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586BA07-18E8-4E37-9AF5-F58EC944F3CE}"/>
              </a:ext>
            </a:extLst>
          </p:cNvPr>
          <p:cNvSpPr txBox="1"/>
          <p:nvPr/>
        </p:nvSpPr>
        <p:spPr>
          <a:xfrm>
            <a:off x="1869069" y="2211438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Biomass</a:t>
            </a:r>
          </a:p>
        </p:txBody>
      </p:sp>
      <p:sp>
        <p:nvSpPr>
          <p:cNvPr id="34" name="Freeform 47">
            <a:extLst>
              <a:ext uri="{FF2B5EF4-FFF2-40B4-BE49-F238E27FC236}">
                <a16:creationId xmlns:a16="http://schemas.microsoft.com/office/drawing/2014/main" id="{BC9A5117-0D7F-4D09-8828-158A4C8749E2}"/>
              </a:ext>
            </a:extLst>
          </p:cNvPr>
          <p:cNvSpPr/>
          <p:nvPr/>
        </p:nvSpPr>
        <p:spPr>
          <a:xfrm flipV="1">
            <a:off x="4151192" y="3336065"/>
            <a:ext cx="514875" cy="729707"/>
          </a:xfrm>
          <a:custGeom>
            <a:avLst/>
            <a:gdLst>
              <a:gd name="connsiteX0" fmla="*/ 0 w 1209675"/>
              <a:gd name="connsiteY0" fmla="*/ 152400 h 152400"/>
              <a:gd name="connsiteX1" fmla="*/ 1209675 w 1209675"/>
              <a:gd name="connsiteY1" fmla="*/ 152400 h 152400"/>
              <a:gd name="connsiteX2" fmla="*/ 1209675 w 1209675"/>
              <a:gd name="connsiteY2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9675" h="152400">
                <a:moveTo>
                  <a:pt x="0" y="152400"/>
                </a:moveTo>
                <a:lnTo>
                  <a:pt x="1209675" y="152400"/>
                </a:lnTo>
                <a:lnTo>
                  <a:pt x="1209675" y="0"/>
                </a:lnTo>
              </a:path>
            </a:pathLst>
          </a:custGeom>
          <a:noFill/>
          <a:ln w="25400"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 48">
            <a:extLst>
              <a:ext uri="{FF2B5EF4-FFF2-40B4-BE49-F238E27FC236}">
                <a16:creationId xmlns:a16="http://schemas.microsoft.com/office/drawing/2014/main" id="{CF47A8D7-D98C-4A4F-8C06-194A84726B8B}"/>
              </a:ext>
            </a:extLst>
          </p:cNvPr>
          <p:cNvSpPr/>
          <p:nvPr/>
        </p:nvSpPr>
        <p:spPr>
          <a:xfrm>
            <a:off x="4645891" y="4761478"/>
            <a:ext cx="0" cy="1600200"/>
          </a:xfrm>
          <a:custGeom>
            <a:avLst/>
            <a:gdLst>
              <a:gd name="connsiteX0" fmla="*/ 0 w 18288"/>
              <a:gd name="connsiteY0" fmla="*/ 0 h 1600200"/>
              <a:gd name="connsiteX1" fmla="*/ 18288 w 18288"/>
              <a:gd name="connsiteY1" fmla="*/ 160020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288" h="1600200">
                <a:moveTo>
                  <a:pt x="0" y="0"/>
                </a:moveTo>
                <a:lnTo>
                  <a:pt x="18288" y="1600200"/>
                </a:lnTo>
              </a:path>
            </a:pathLst>
          </a:custGeom>
          <a:noFill/>
          <a:ln w="25400"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7E807E2F-8539-4009-9A2C-6972FC48C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945"/>
            <a:ext cx="10515600" cy="55187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Biomass/Coal Co-firing in Utility Boilers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BBE1397-F2EA-431A-9CF4-86F58B98DC37}"/>
              </a:ext>
            </a:extLst>
          </p:cNvPr>
          <p:cNvSpPr txBox="1"/>
          <p:nvPr/>
        </p:nvSpPr>
        <p:spPr>
          <a:xfrm>
            <a:off x="5154238" y="853515"/>
            <a:ext cx="1630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PacifiCorp STEP</a:t>
            </a:r>
          </a:p>
        </p:txBody>
      </p:sp>
    </p:spTree>
    <p:extLst>
      <p:ext uri="{BB962C8B-B14F-4D97-AF65-F5344CB8AC3E}">
        <p14:creationId xmlns:p14="http://schemas.microsoft.com/office/powerpoint/2010/main" val="3165201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462EA-0940-45F1-9A83-CD15AD89A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6"/>
            <a:ext cx="10515600" cy="61759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Coal Power Plant Dynamic Optimization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420D53-E959-48D5-B8E4-FEBAAF0407D3}"/>
              </a:ext>
            </a:extLst>
          </p:cNvPr>
          <p:cNvSpPr txBox="1"/>
          <p:nvPr/>
        </p:nvSpPr>
        <p:spPr>
          <a:xfrm>
            <a:off x="4464648" y="853415"/>
            <a:ext cx="2572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 Department of Energy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DD5A82-5EC5-4917-9881-5EA5688EE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49" y="1988418"/>
            <a:ext cx="3301028" cy="22017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34B26C-97CE-4980-850B-497C0D5CFE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2" t="21244" r="34788" b="21129"/>
          <a:stretch/>
        </p:blipFill>
        <p:spPr>
          <a:xfrm>
            <a:off x="8085421" y="1988418"/>
            <a:ext cx="3980916" cy="2201724"/>
          </a:xfrm>
          <a:prstGeom prst="rect">
            <a:avLst/>
          </a:prstGeom>
        </p:spPr>
      </p:pic>
      <p:pic>
        <p:nvPicPr>
          <p:cNvPr id="13" name="Picture 12" descr="A close up of a device&#10;&#10;Description automatically generated">
            <a:extLst>
              <a:ext uri="{FF2B5EF4-FFF2-40B4-BE49-F238E27FC236}">
                <a16:creationId xmlns:a16="http://schemas.microsoft.com/office/drawing/2014/main" id="{93584FDA-DDAF-4BCA-B966-1E84E6133A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303" y="2911195"/>
            <a:ext cx="3072099" cy="1608297"/>
          </a:xfrm>
          <a:prstGeom prst="rect">
            <a:avLst/>
          </a:prstGeom>
        </p:spPr>
      </p:pic>
      <p:pic>
        <p:nvPicPr>
          <p:cNvPr id="15" name="Picture 14" descr="A close up of a device&#10;&#10;Description automatically generated">
            <a:extLst>
              <a:ext uri="{FF2B5EF4-FFF2-40B4-BE49-F238E27FC236}">
                <a16:creationId xmlns:a16="http://schemas.microsoft.com/office/drawing/2014/main" id="{60FD0376-E230-44BD-9A5D-D208B25D9E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508" y="2911195"/>
            <a:ext cx="3204475" cy="1677598"/>
          </a:xfrm>
          <a:prstGeom prst="rect">
            <a:avLst/>
          </a:prstGeom>
        </p:spPr>
      </p:pic>
      <p:pic>
        <p:nvPicPr>
          <p:cNvPr id="11" name="Picture 10" descr="A picture containing table, sitting, window&#10;&#10;Description automatically generated">
            <a:extLst>
              <a:ext uri="{FF2B5EF4-FFF2-40B4-BE49-F238E27FC236}">
                <a16:creationId xmlns:a16="http://schemas.microsoft.com/office/drawing/2014/main" id="{4AA29CB2-AD8B-4DBF-A976-A03C4BA042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038" y="3643258"/>
            <a:ext cx="2591913" cy="213579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90A54BA-7669-43CB-B1D2-1BC58AB8D044}"/>
              </a:ext>
            </a:extLst>
          </p:cNvPr>
          <p:cNvSpPr txBox="1"/>
          <p:nvPr/>
        </p:nvSpPr>
        <p:spPr>
          <a:xfrm>
            <a:off x="621750" y="4204801"/>
            <a:ext cx="2507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Photovoltaic (Solar Cells)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65C2E-E989-4FE1-8203-C673AB4D1A28}"/>
              </a:ext>
            </a:extLst>
          </p:cNvPr>
          <p:cNvSpPr txBox="1"/>
          <p:nvPr/>
        </p:nvSpPr>
        <p:spPr>
          <a:xfrm>
            <a:off x="8758029" y="4170151"/>
            <a:ext cx="2742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Coal (Thermal) Power Plant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5860A8-8ED8-4B10-ABDE-3C3DBF3F1236}"/>
              </a:ext>
            </a:extLst>
          </p:cNvPr>
          <p:cNvSpPr txBox="1"/>
          <p:nvPr/>
        </p:nvSpPr>
        <p:spPr>
          <a:xfrm>
            <a:off x="991448" y="4487872"/>
            <a:ext cx="1617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Cyclic Producer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83E507B-15BE-4FBE-AC10-18EF30DDBDD0}"/>
              </a:ext>
            </a:extLst>
          </p:cNvPr>
          <p:cNvSpPr txBox="1"/>
          <p:nvPr/>
        </p:nvSpPr>
        <p:spPr>
          <a:xfrm>
            <a:off x="9477084" y="4493821"/>
            <a:ext cx="1327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Built for FSA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B11971-DB1D-487B-A58F-BE32D9B838CD}"/>
              </a:ext>
            </a:extLst>
          </p:cNvPr>
          <p:cNvSpPr txBox="1"/>
          <p:nvPr/>
        </p:nvSpPr>
        <p:spPr>
          <a:xfrm>
            <a:off x="5083121" y="5767731"/>
            <a:ext cx="1789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Power Consumer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34AF34-F544-4304-A54C-FDE35C9298C8}"/>
              </a:ext>
            </a:extLst>
          </p:cNvPr>
          <p:cNvSpPr txBox="1"/>
          <p:nvPr/>
        </p:nvSpPr>
        <p:spPr>
          <a:xfrm>
            <a:off x="4597928" y="2297641"/>
            <a:ext cx="2212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Get the Balance Right</a:t>
            </a:r>
          </a:p>
        </p:txBody>
      </p:sp>
    </p:spTree>
    <p:extLst>
      <p:ext uri="{BB962C8B-B14F-4D97-AF65-F5344CB8AC3E}">
        <p14:creationId xmlns:p14="http://schemas.microsoft.com/office/powerpoint/2010/main" val="138445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1" descr="L15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159" y="1380806"/>
            <a:ext cx="3108325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G_405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19995" b="29091"/>
          <a:stretch/>
        </p:blipFill>
        <p:spPr>
          <a:xfrm>
            <a:off x="2475966" y="3787705"/>
            <a:ext cx="7315200" cy="2095019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794389" y="2299450"/>
            <a:ext cx="614479" cy="234728"/>
          </a:xfrm>
          <a:prstGeom prst="ellipse">
            <a:avLst/>
          </a:prstGeom>
          <a:noFill/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475966" y="2375538"/>
            <a:ext cx="4337085" cy="1412167"/>
          </a:xfrm>
          <a:custGeom>
            <a:avLst/>
            <a:gdLst>
              <a:gd name="connsiteX0" fmla="*/ 3889094 w 3889094"/>
              <a:gd name="connsiteY0" fmla="*/ 0 h 844952"/>
              <a:gd name="connsiteX1" fmla="*/ 0 w 3889094"/>
              <a:gd name="connsiteY1" fmla="*/ 844952 h 844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9094" h="844952">
                <a:moveTo>
                  <a:pt x="3889094" y="0"/>
                </a:moveTo>
                <a:lnTo>
                  <a:pt x="0" y="844952"/>
                </a:lnTo>
              </a:path>
            </a:pathLst>
          </a:custGeom>
          <a:noFill/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399537" y="2375538"/>
            <a:ext cx="2391629" cy="1412167"/>
          </a:xfrm>
          <a:custGeom>
            <a:avLst/>
            <a:gdLst>
              <a:gd name="connsiteX0" fmla="*/ 0 w 2071868"/>
              <a:gd name="connsiteY0" fmla="*/ 0 h 960699"/>
              <a:gd name="connsiteX1" fmla="*/ 2071868 w 2071868"/>
              <a:gd name="connsiteY1" fmla="*/ 960699 h 960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71868" h="960699">
                <a:moveTo>
                  <a:pt x="0" y="0"/>
                </a:moveTo>
                <a:lnTo>
                  <a:pt x="2071868" y="960699"/>
                </a:lnTo>
              </a:path>
            </a:pathLst>
          </a:custGeom>
          <a:noFill/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5C8AF41-7FF4-4E25-98B7-FDE35A1F6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326"/>
            <a:ext cx="10515600" cy="604639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Supercritical CO</a:t>
            </a:r>
            <a:r>
              <a:rPr lang="en-US" sz="36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Power Cycles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BE6A7F-C4A5-421D-A3AC-E9188789199C}"/>
              </a:ext>
            </a:extLst>
          </p:cNvPr>
          <p:cNvSpPr txBox="1"/>
          <p:nvPr/>
        </p:nvSpPr>
        <p:spPr>
          <a:xfrm>
            <a:off x="4616416" y="803854"/>
            <a:ext cx="2666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 Department of Energy</a:t>
            </a:r>
          </a:p>
        </p:txBody>
      </p:sp>
    </p:spTree>
    <p:extLst>
      <p:ext uri="{BB962C8B-B14F-4D97-AF65-F5344CB8AC3E}">
        <p14:creationId xmlns:p14="http://schemas.microsoft.com/office/powerpoint/2010/main" val="270559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3559</TotalTime>
  <Words>89</Words>
  <Application>Microsoft Office PowerPoint</Application>
  <PresentationFormat>Widescreen</PresentationFormat>
  <Paragraphs>31</Paragraphs>
  <Slides>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Biomass/Coal Co-firing in Utility Boilers</vt:lpstr>
      <vt:lpstr>Coal Power Plant Dynamic Optimization</vt:lpstr>
      <vt:lpstr>Supercritical CO2 Power Cycles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Fry</dc:creator>
  <cp:lastModifiedBy>Andrew Fry</cp:lastModifiedBy>
  <cp:revision>154</cp:revision>
  <cp:lastPrinted>2020-11-02T15:13:19Z</cp:lastPrinted>
  <dcterms:created xsi:type="dcterms:W3CDTF">2017-05-01T17:28:22Z</dcterms:created>
  <dcterms:modified xsi:type="dcterms:W3CDTF">2021-10-05T00:41:58Z</dcterms:modified>
</cp:coreProperties>
</file>