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>
        <p:scale>
          <a:sx n="171" d="100"/>
          <a:sy n="171" d="100"/>
        </p:scale>
        <p:origin x="-2472" y="-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471BF-DBED-2B43-AEC4-BF472AD79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F3D52-9611-8142-9828-BA7BCC4E8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8226F-4DB6-A945-80E4-CF9A41939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DFC87-8101-D347-B70B-805091F68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1FFF6-287B-F04A-BD6A-D05DB1E7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3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2BE6-4745-2B49-AB0D-6E784FE1A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300F7E-60C4-E240-A1F6-E82D945BB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C4B0F-7457-B94D-B8D8-DDD99888E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21B38-968B-E14A-98CE-95B81CB58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8F257-613B-634A-8AC6-9534B2578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7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9B47CA-E3E0-6A48-8B8A-3C4B6E3FCA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35B9C1-FDEC-D440-9A10-73C575A8F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127FA-4471-4E46-91E4-25EBC229E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DFC51-6802-564E-B425-8A7D6AD30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33614-EF67-C348-B381-E574F687D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12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9B960-5C5B-6A4D-B1D0-995B4119E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902-DC2D-9E4F-8C71-69D9D1BE5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EF94C-C1EE-6247-B89D-88BD57382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30455-B6BA-D94D-A2F7-FF9F1C5A9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F882B-3720-1848-9DA4-642B926AA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388E5-08F1-484D-AF6F-13E8E8A3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5AA8B3-BEED-994A-A5A9-A4E4AD7FA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99B6C-5146-024C-B669-94CAAC6AF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12382-1D7A-6447-8C32-4696972D9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22744-794D-724A-A74A-1B7F5908F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7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2021A-3C3E-004C-B6D8-61743AD5F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B8D31-DEBB-E14A-8401-6305F9203D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F69A86-A240-1346-B95E-BB12986DF9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2E141-31DD-8440-9541-6B213AB1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80E33D-996E-DE44-AA5B-463F917EF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721AA2-CB6D-9644-901B-4605B0132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78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33A02-C0AB-6C4D-8273-4AD5DBAD6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42DA0-55FC-0345-8CB5-126D20865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98DBD6-A00A-A840-B65E-51F47E9C1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07027D-23FA-8F40-8BDD-CE72761DEB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EF7257-C283-D543-9048-3B6EDDD97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90D37E-E0E8-854C-BD5B-BC27728A5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123813-DEF0-8F46-8FA9-0C367BCB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6EE7E2-3689-8D40-AE23-D1E124987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15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B4DC8-3341-834D-A608-E84E1FE45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7140D2-0B53-B34E-A163-6EE037F6F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728F77-3CE1-1F48-9CF7-C3718C81B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05A950-7EB0-8A4D-BEB4-FB70C03DF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50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AAE1E0-34A4-AA4C-951A-B68EC68A1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83857A-9342-924B-8475-5BDEFA77F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B7384-67B7-A741-9C01-7762EE863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96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9B15B-AE5A-7B44-A196-827C9A9CA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9E4E9-9DE3-8346-923C-F6BE7FC73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8C717-2D01-4A42-B92B-03A31B84D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5AA258-3DEB-C344-AF68-B417B90AF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18F67-3742-4740-BD5A-D8BCCC8C2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FAA32-C81A-4E47-B004-ABF722859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6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DE2BC-59D9-1E4A-B02A-74E343A61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04725E-54A9-3F43-9005-DBFDC2B2E9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19ECE-4344-6D46-928C-97C04A24B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E0EC54-D126-154B-B056-DEACC3DA8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88768-EE6F-BC48-A279-ACCECB59E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4967B-5C5A-DA4B-A8D0-92AF360D3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26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47FA4A-5201-FD4A-BC53-EA06D3E0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D4C78-8A2C-574B-A1B2-D295786BC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F5EC6-1B7D-CB4E-9D38-3BD6F8DE1E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1F48C-2518-1548-88F5-020E4C62EAB9}" type="datetimeFigureOut">
              <a:rPr lang="en-US" smtClean="0"/>
              <a:t>8/20/21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21F9E-8EAA-BA48-9650-DEDE6F5B48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28188-2098-5243-A0CE-C69F9FBAD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368ED-545F-E543-B861-DE5BD0121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7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A158FDA-F802-7449-A5A8-9D263CC1506E}"/>
              </a:ext>
            </a:extLst>
          </p:cNvPr>
          <p:cNvGrpSpPr/>
          <p:nvPr/>
        </p:nvGrpSpPr>
        <p:grpSpPr>
          <a:xfrm>
            <a:off x="2943922" y="840059"/>
            <a:ext cx="4621112" cy="4215162"/>
            <a:chOff x="2943922" y="840059"/>
            <a:chExt cx="4621112" cy="4215162"/>
          </a:xfrm>
        </p:grpSpPr>
        <p:pic>
          <p:nvPicPr>
            <p:cNvPr id="1026" name="Picture 2" descr="50mm Black Cube | Arca Industries">
              <a:extLst>
                <a:ext uri="{FF2B5EF4-FFF2-40B4-BE49-F238E27FC236}">
                  <a16:creationId xmlns:a16="http://schemas.microsoft.com/office/drawing/2014/main" id="{EB75E2E2-2993-3D47-BCD3-EEE9294908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50" t="9850" r="10506" b="10826"/>
            <a:stretch/>
          </p:blipFill>
          <p:spPr bwMode="auto">
            <a:xfrm>
              <a:off x="2943922" y="840059"/>
              <a:ext cx="4237463" cy="4215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3d model world trade center low-poly">
              <a:extLst>
                <a:ext uri="{FF2B5EF4-FFF2-40B4-BE49-F238E27FC236}">
                  <a16:creationId xmlns:a16="http://schemas.microsoft.com/office/drawing/2014/main" id="{4D8F9B39-5B26-1C48-99C2-DF68DC320A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55" t="1273" r="40278" b="2683"/>
            <a:stretch/>
          </p:blipFill>
          <p:spPr bwMode="auto">
            <a:xfrm>
              <a:off x="7359805" y="3629722"/>
              <a:ext cx="205229" cy="1028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89576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Lignell</dc:creator>
  <cp:lastModifiedBy>David Lignell</cp:lastModifiedBy>
  <cp:revision>1</cp:revision>
  <dcterms:created xsi:type="dcterms:W3CDTF">2021-08-20T20:21:29Z</dcterms:created>
  <dcterms:modified xsi:type="dcterms:W3CDTF">2021-08-21T00:05:07Z</dcterms:modified>
</cp:coreProperties>
</file>