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9" r:id="rId3"/>
    <p:sldId id="260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98"/>
    <p:restoredTop sz="94694"/>
  </p:normalViewPr>
  <p:slideViewPr>
    <p:cSldViewPr snapToGrid="0" snapToObjects="1">
      <p:cViewPr varScale="1">
        <p:scale>
          <a:sx n="117" d="100"/>
          <a:sy n="117" d="100"/>
        </p:scale>
        <p:origin x="1272" y="3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5A13B-AFF4-F64B-976E-980D153CC963}" type="datetimeFigureOut">
              <a:t>9/1/23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C4818-000C-B646-A5BF-CE9865A1428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819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5A13B-AFF4-F64B-976E-980D153CC963}" type="datetimeFigureOut">
              <a:t>9/1/23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C4818-000C-B646-A5BF-CE9865A1428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895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5A13B-AFF4-F64B-976E-980D153CC963}" type="datetimeFigureOut">
              <a:t>9/1/23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C4818-000C-B646-A5BF-CE9865A1428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892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97122"/>
            <a:ext cx="8229600" cy="1143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5A13B-AFF4-F64B-976E-980D153CC963}" type="datetimeFigureOut">
              <a:t>9/1/23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C4818-000C-B646-A5BF-CE9865A1428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071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5A13B-AFF4-F64B-976E-980D153CC963}" type="datetimeFigureOut">
              <a:t>9/1/23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C4818-000C-B646-A5BF-CE9865A1428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000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-81624"/>
            <a:ext cx="8229600" cy="1143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5A13B-AFF4-F64B-976E-980D153CC963}" type="datetimeFigureOut">
              <a:t>9/1/23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C4818-000C-B646-A5BF-CE9865A1428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325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5162"/>
            <a:ext cx="8229600" cy="1143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5A13B-AFF4-F64B-976E-980D153CC963}" type="datetimeFigureOut">
              <a:t>9/1/23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C4818-000C-B646-A5BF-CE9865A1428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645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81632"/>
            <a:ext cx="8229600" cy="1143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5A13B-AFF4-F64B-976E-980D153CC963}" type="datetimeFigureOut">
              <a:t>9/1/23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C4818-000C-B646-A5BF-CE9865A1428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054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5A13B-AFF4-F64B-976E-980D153CC963}" type="datetimeFigureOut">
              <a:t>9/1/23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C4818-000C-B646-A5BF-CE9865A1428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464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5A13B-AFF4-F64B-976E-980D153CC963}" type="datetimeFigureOut">
              <a:t>9/1/23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C4818-000C-B646-A5BF-CE9865A1428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855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5A13B-AFF4-F64B-976E-980D153CC963}" type="datetimeFigureOut">
              <a:t>9/1/23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C4818-000C-B646-A5BF-CE9865A1428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934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5A13B-AFF4-F64B-976E-980D153CC963}" type="datetimeFigureOut">
              <a:t>9/1/23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C4818-000C-B646-A5BF-CE9865A14284}" type="slidenum"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106235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087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DA720DC-381C-4B48-927F-7BF149513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Family</a:t>
            </a:r>
          </a:p>
        </p:txBody>
      </p:sp>
      <p:pic>
        <p:nvPicPr>
          <p:cNvPr id="7" name="Picture 6" descr="A group of people posing for a photo in the woods&#10;&#10;Description automatically generated">
            <a:extLst>
              <a:ext uri="{FF2B5EF4-FFF2-40B4-BE49-F238E27FC236}">
                <a16:creationId xmlns:a16="http://schemas.microsoft.com/office/drawing/2014/main" id="{8360C635-397D-E14C-AC4C-0E4F2DE747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26456"/>
            <a:ext cx="7892143" cy="526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25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DA720DC-381C-4B48-927F-7BF149513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Family</a:t>
            </a:r>
          </a:p>
        </p:txBody>
      </p:sp>
      <p:pic>
        <p:nvPicPr>
          <p:cNvPr id="3" name="Picture 2" descr="A person smiling for the picture&#10;&#10;Description automatically generated with medium confidence">
            <a:extLst>
              <a:ext uri="{FF2B5EF4-FFF2-40B4-BE49-F238E27FC236}">
                <a16:creationId xmlns:a16="http://schemas.microsoft.com/office/drawing/2014/main" id="{E5FD3D13-80A0-2E49-87B3-D53FEB307F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782" y="3004987"/>
            <a:ext cx="2032707" cy="3049061"/>
          </a:xfrm>
          <a:prstGeom prst="rect">
            <a:avLst/>
          </a:prstGeom>
        </p:spPr>
      </p:pic>
      <p:pic>
        <p:nvPicPr>
          <p:cNvPr id="6" name="Picture 5" descr="A picture containing person, outdoor, child&#10;&#10;Description automatically generated">
            <a:extLst>
              <a:ext uri="{FF2B5EF4-FFF2-40B4-BE49-F238E27FC236}">
                <a16:creationId xmlns:a16="http://schemas.microsoft.com/office/drawing/2014/main" id="{3918F1D1-9AA9-C447-8CAA-661CBACCBA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3128" y="1167555"/>
            <a:ext cx="2032000" cy="3049061"/>
          </a:xfrm>
          <a:prstGeom prst="rect">
            <a:avLst/>
          </a:prstGeom>
        </p:spPr>
      </p:pic>
      <p:pic>
        <p:nvPicPr>
          <p:cNvPr id="11" name="Picture 10" descr="A picture containing person, outdoor, smiling&#10;&#10;Description automatically generated">
            <a:extLst>
              <a:ext uri="{FF2B5EF4-FFF2-40B4-BE49-F238E27FC236}">
                <a16:creationId xmlns:a16="http://schemas.microsoft.com/office/drawing/2014/main" id="{CC1BAAF6-A032-404D-B5BC-B499664A20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4428" y="3429000"/>
            <a:ext cx="2032000" cy="3048000"/>
          </a:xfrm>
          <a:prstGeom prst="rect">
            <a:avLst/>
          </a:prstGeom>
        </p:spPr>
      </p:pic>
      <p:pic>
        <p:nvPicPr>
          <p:cNvPr id="1028" name="Picture 4" descr="May be an image of 2 people, people standing and nature">
            <a:extLst>
              <a:ext uri="{FF2B5EF4-FFF2-40B4-BE49-F238E27FC236}">
                <a16:creationId xmlns:a16="http://schemas.microsoft.com/office/drawing/2014/main" id="{D16C169D-D4FF-C945-97FC-A2CBBD81F7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0" r="17654"/>
          <a:stretch/>
        </p:blipFill>
        <p:spPr bwMode="auto">
          <a:xfrm>
            <a:off x="6085114" y="1611160"/>
            <a:ext cx="2950736" cy="3951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8249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71285A7-EF84-8B51-E6B5-8680DC8FC7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163" t="13255" r="24632" b="15352"/>
          <a:stretch/>
        </p:blipFill>
        <p:spPr>
          <a:xfrm>
            <a:off x="2661391" y="526093"/>
            <a:ext cx="3434609" cy="5092700"/>
          </a:xfrm>
          <a:prstGeom prst="rect">
            <a:avLst/>
          </a:prstGeom>
        </p:spPr>
      </p:pic>
      <p:pic>
        <p:nvPicPr>
          <p:cNvPr id="5" name="Picture 4" descr="A child holding a fish&#10;&#10;Description automatically generated">
            <a:extLst>
              <a:ext uri="{FF2B5EF4-FFF2-40B4-BE49-F238E27FC236}">
                <a16:creationId xmlns:a16="http://schemas.microsoft.com/office/drawing/2014/main" id="{0FA843AE-C07D-4265-8757-20BD7EC841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5566" b="6204"/>
          <a:stretch/>
        </p:blipFill>
        <p:spPr>
          <a:xfrm>
            <a:off x="1495035" y="363255"/>
            <a:ext cx="3434609" cy="5087306"/>
          </a:xfrm>
          <a:prstGeom prst="rect">
            <a:avLst/>
          </a:prstGeom>
        </p:spPr>
      </p:pic>
      <p:pic>
        <p:nvPicPr>
          <p:cNvPr id="6" name="Picture 5" descr="A child inside a shark shaped object&#10;&#10;Description automatically generated">
            <a:extLst>
              <a:ext uri="{FF2B5EF4-FFF2-40B4-BE49-F238E27FC236}">
                <a16:creationId xmlns:a16="http://schemas.microsoft.com/office/drawing/2014/main" id="{F0DF8DEB-DA1D-F8BC-12CC-34D80F43A59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160" t="6210" r="19065" b="19609"/>
          <a:stretch/>
        </p:blipFill>
        <p:spPr>
          <a:xfrm>
            <a:off x="4378695" y="-78288"/>
            <a:ext cx="3434609" cy="50873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2FDCDE3-16BC-C3D1-304A-25825EF11C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49813" y="-303755"/>
            <a:ext cx="3441700" cy="509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1243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2</Words>
  <Application>Microsoft Macintosh PowerPoint</Application>
  <PresentationFormat>On-screen Show (4:3)</PresentationFormat>
  <Paragraphs>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Family</vt:lpstr>
      <vt:lpstr>Family</vt:lpstr>
      <vt:lpstr>PowerPoint Presentation</vt:lpstr>
    </vt:vector>
  </TitlesOfParts>
  <Company>byu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Multi-Scale Simulation of Turbulent Reacting Flow</dc:title>
  <dc:creator>David Lignell</dc:creator>
  <cp:lastModifiedBy>David Lignell</cp:lastModifiedBy>
  <cp:revision>28</cp:revision>
  <dcterms:created xsi:type="dcterms:W3CDTF">2013-08-21T18:07:58Z</dcterms:created>
  <dcterms:modified xsi:type="dcterms:W3CDTF">2023-09-01T17:48:47Z</dcterms:modified>
</cp:coreProperties>
</file>